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64" r:id="rId3"/>
  </p:sldIdLst>
  <p:sldSz cx="21383625" cy="30275213"/>
  <p:notesSz cx="9929813" cy="14357350"/>
  <p:defaultTextStyle>
    <a:defPPr>
      <a:defRPr lang="en-US"/>
    </a:defPPr>
    <a:lvl1pPr marL="0" algn="l" defTabSz="2479414" rtl="0" eaLnBrk="1" latinLnBrk="0" hangingPunct="1">
      <a:defRPr sz="4881" kern="1200">
        <a:solidFill>
          <a:schemeClr val="tx1"/>
        </a:solidFill>
        <a:latin typeface="+mn-lt"/>
        <a:ea typeface="+mn-ea"/>
        <a:cs typeface="+mn-cs"/>
      </a:defRPr>
    </a:lvl1pPr>
    <a:lvl2pPr marL="1239707" algn="l" defTabSz="2479414" rtl="0" eaLnBrk="1" latinLnBrk="0" hangingPunct="1">
      <a:defRPr sz="4881" kern="1200">
        <a:solidFill>
          <a:schemeClr val="tx1"/>
        </a:solidFill>
        <a:latin typeface="+mn-lt"/>
        <a:ea typeface="+mn-ea"/>
        <a:cs typeface="+mn-cs"/>
      </a:defRPr>
    </a:lvl2pPr>
    <a:lvl3pPr marL="2479414" algn="l" defTabSz="2479414" rtl="0" eaLnBrk="1" latinLnBrk="0" hangingPunct="1">
      <a:defRPr sz="4881" kern="1200">
        <a:solidFill>
          <a:schemeClr val="tx1"/>
        </a:solidFill>
        <a:latin typeface="+mn-lt"/>
        <a:ea typeface="+mn-ea"/>
        <a:cs typeface="+mn-cs"/>
      </a:defRPr>
    </a:lvl3pPr>
    <a:lvl4pPr marL="3719121" algn="l" defTabSz="2479414" rtl="0" eaLnBrk="1" latinLnBrk="0" hangingPunct="1">
      <a:defRPr sz="4881" kern="1200">
        <a:solidFill>
          <a:schemeClr val="tx1"/>
        </a:solidFill>
        <a:latin typeface="+mn-lt"/>
        <a:ea typeface="+mn-ea"/>
        <a:cs typeface="+mn-cs"/>
      </a:defRPr>
    </a:lvl4pPr>
    <a:lvl5pPr marL="4958828" algn="l" defTabSz="2479414" rtl="0" eaLnBrk="1" latinLnBrk="0" hangingPunct="1">
      <a:defRPr sz="4881" kern="1200">
        <a:solidFill>
          <a:schemeClr val="tx1"/>
        </a:solidFill>
        <a:latin typeface="+mn-lt"/>
        <a:ea typeface="+mn-ea"/>
        <a:cs typeface="+mn-cs"/>
      </a:defRPr>
    </a:lvl5pPr>
    <a:lvl6pPr marL="6198535" algn="l" defTabSz="2479414" rtl="0" eaLnBrk="1" latinLnBrk="0" hangingPunct="1">
      <a:defRPr sz="4881" kern="1200">
        <a:solidFill>
          <a:schemeClr val="tx1"/>
        </a:solidFill>
        <a:latin typeface="+mn-lt"/>
        <a:ea typeface="+mn-ea"/>
        <a:cs typeface="+mn-cs"/>
      </a:defRPr>
    </a:lvl6pPr>
    <a:lvl7pPr marL="7438241" algn="l" defTabSz="2479414" rtl="0" eaLnBrk="1" latinLnBrk="0" hangingPunct="1">
      <a:defRPr sz="4881" kern="1200">
        <a:solidFill>
          <a:schemeClr val="tx1"/>
        </a:solidFill>
        <a:latin typeface="+mn-lt"/>
        <a:ea typeface="+mn-ea"/>
        <a:cs typeface="+mn-cs"/>
      </a:defRPr>
    </a:lvl7pPr>
    <a:lvl8pPr marL="8677949" algn="l" defTabSz="2479414" rtl="0" eaLnBrk="1" latinLnBrk="0" hangingPunct="1">
      <a:defRPr sz="4881" kern="1200">
        <a:solidFill>
          <a:schemeClr val="tx1"/>
        </a:solidFill>
        <a:latin typeface="+mn-lt"/>
        <a:ea typeface="+mn-ea"/>
        <a:cs typeface="+mn-cs"/>
      </a:defRPr>
    </a:lvl8pPr>
    <a:lvl9pPr marL="9917655" algn="l" defTabSz="2479414" rtl="0" eaLnBrk="1" latinLnBrk="0" hangingPunct="1">
      <a:defRPr sz="4881"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646" autoAdjust="0"/>
    <p:restoredTop sz="94660"/>
  </p:normalViewPr>
  <p:slideViewPr>
    <p:cSldViewPr snapToGrid="0">
      <p:cViewPr>
        <p:scale>
          <a:sx n="66" d="100"/>
          <a:sy n="66" d="100"/>
        </p:scale>
        <p:origin x="-336" y="-6912"/>
      </p:cViewPr>
      <p:guideLst/>
    </p:cSldViewPr>
  </p:slideViewPr>
  <p:notesTextViewPr>
    <p:cViewPr>
      <p:scale>
        <a:sx n="1" d="1"/>
        <a:sy n="1" d="1"/>
      </p:scale>
      <p:origin x="0" y="0"/>
    </p:cViewPr>
  </p:notesTextViewPr>
  <p:notesViewPr>
    <p:cSldViewPr snapToGrid="0" showGuides="1">
      <p:cViewPr varScale="1">
        <p:scale>
          <a:sx n="60" d="100"/>
          <a:sy n="60" d="100"/>
        </p:scale>
        <p:origin x="175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302919" cy="720361"/>
          </a:xfrm>
          <a:prstGeom prst="rect">
            <a:avLst/>
          </a:prstGeom>
        </p:spPr>
        <p:txBody>
          <a:bodyPr vert="horz" lIns="132826" tIns="66413" rIns="132826" bIns="66413" rtlCol="0"/>
          <a:lstStyle>
            <a:lvl1pPr algn="l">
              <a:defRPr sz="1700"/>
            </a:lvl1pPr>
          </a:lstStyle>
          <a:p>
            <a:endParaRPr lang="de-DE" dirty="0"/>
          </a:p>
        </p:txBody>
      </p:sp>
      <p:sp>
        <p:nvSpPr>
          <p:cNvPr id="3" name="Datumsplatzhalter 2"/>
          <p:cNvSpPr>
            <a:spLocks noGrp="1"/>
          </p:cNvSpPr>
          <p:nvPr>
            <p:ph type="dt" sz="quarter" idx="1"/>
          </p:nvPr>
        </p:nvSpPr>
        <p:spPr>
          <a:xfrm>
            <a:off x="5624596" y="1"/>
            <a:ext cx="4302919" cy="720361"/>
          </a:xfrm>
          <a:prstGeom prst="rect">
            <a:avLst/>
          </a:prstGeom>
        </p:spPr>
        <p:txBody>
          <a:bodyPr vert="horz" lIns="132826" tIns="66413" rIns="132826" bIns="66413" rtlCol="0"/>
          <a:lstStyle>
            <a:lvl1pPr algn="r">
              <a:defRPr sz="1700"/>
            </a:lvl1pPr>
          </a:lstStyle>
          <a:p>
            <a:fld id="{F1C0B079-A316-4C9B-B165-DF9EA8325D2C}" type="datetimeFigureOut">
              <a:rPr lang="de-DE" smtClean="0"/>
              <a:t>15.05.2015</a:t>
            </a:fld>
            <a:endParaRPr lang="de-DE" dirty="0"/>
          </a:p>
        </p:txBody>
      </p:sp>
      <p:sp>
        <p:nvSpPr>
          <p:cNvPr id="4" name="Fußzeilenplatzhalter 3"/>
          <p:cNvSpPr>
            <a:spLocks noGrp="1"/>
          </p:cNvSpPr>
          <p:nvPr>
            <p:ph type="ftr" sz="quarter" idx="2"/>
          </p:nvPr>
        </p:nvSpPr>
        <p:spPr>
          <a:xfrm>
            <a:off x="0" y="13636992"/>
            <a:ext cx="4302919" cy="720359"/>
          </a:xfrm>
          <a:prstGeom prst="rect">
            <a:avLst/>
          </a:prstGeom>
        </p:spPr>
        <p:txBody>
          <a:bodyPr vert="horz" lIns="132826" tIns="66413" rIns="132826" bIns="66413" rtlCol="0" anchor="b"/>
          <a:lstStyle>
            <a:lvl1pPr algn="l">
              <a:defRPr sz="1700"/>
            </a:lvl1pPr>
          </a:lstStyle>
          <a:p>
            <a:endParaRPr lang="de-DE" dirty="0"/>
          </a:p>
        </p:txBody>
      </p:sp>
      <p:sp>
        <p:nvSpPr>
          <p:cNvPr id="5" name="Foliennummernplatzhalter 4"/>
          <p:cNvSpPr>
            <a:spLocks noGrp="1"/>
          </p:cNvSpPr>
          <p:nvPr>
            <p:ph type="sldNum" sz="quarter" idx="3"/>
          </p:nvPr>
        </p:nvSpPr>
        <p:spPr>
          <a:xfrm>
            <a:off x="5624596" y="13636992"/>
            <a:ext cx="4302919" cy="720359"/>
          </a:xfrm>
          <a:prstGeom prst="rect">
            <a:avLst/>
          </a:prstGeom>
        </p:spPr>
        <p:txBody>
          <a:bodyPr vert="horz" lIns="132826" tIns="66413" rIns="132826" bIns="66413" rtlCol="0" anchor="b"/>
          <a:lstStyle>
            <a:lvl1pPr algn="r">
              <a:defRPr sz="1700"/>
            </a:lvl1pPr>
          </a:lstStyle>
          <a:p>
            <a:fld id="{6BA0EAE6-B4B6-49B7-9049-B371250BE0F4}" type="slidenum">
              <a:rPr lang="de-DE" smtClean="0"/>
              <a:t>‹Nr.›</a:t>
            </a:fld>
            <a:endParaRPr lang="de-DE"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302919" cy="720361"/>
          </a:xfrm>
          <a:prstGeom prst="rect">
            <a:avLst/>
          </a:prstGeom>
        </p:spPr>
        <p:txBody>
          <a:bodyPr vert="horz" lIns="132826" tIns="66413" rIns="132826" bIns="66413" rtlCol="0"/>
          <a:lstStyle>
            <a:lvl1pPr algn="l">
              <a:defRPr sz="1700"/>
            </a:lvl1pPr>
          </a:lstStyle>
          <a:p>
            <a:endParaRPr lang="de-DE" noProof="0" dirty="0"/>
          </a:p>
        </p:txBody>
      </p:sp>
      <p:sp>
        <p:nvSpPr>
          <p:cNvPr id="3" name="Datumsplatzhalter 2"/>
          <p:cNvSpPr>
            <a:spLocks noGrp="1"/>
          </p:cNvSpPr>
          <p:nvPr>
            <p:ph type="dt" idx="1"/>
          </p:nvPr>
        </p:nvSpPr>
        <p:spPr>
          <a:xfrm>
            <a:off x="5624596" y="1"/>
            <a:ext cx="4302919" cy="720361"/>
          </a:xfrm>
          <a:prstGeom prst="rect">
            <a:avLst/>
          </a:prstGeom>
        </p:spPr>
        <p:txBody>
          <a:bodyPr vert="horz" lIns="132826" tIns="66413" rIns="132826" bIns="66413" rtlCol="0"/>
          <a:lstStyle>
            <a:lvl1pPr algn="r">
              <a:defRPr sz="1700"/>
            </a:lvl1pPr>
          </a:lstStyle>
          <a:p>
            <a:fld id="{38F28AB8-57D1-494F-9851-055AD867E790}" type="datetimeFigureOut">
              <a:rPr lang="de-DE" noProof="0" smtClean="0"/>
              <a:t>15.05.2015</a:t>
            </a:fld>
            <a:endParaRPr lang="de-DE" noProof="0" dirty="0"/>
          </a:p>
        </p:txBody>
      </p:sp>
      <p:sp>
        <p:nvSpPr>
          <p:cNvPr id="4" name="Folienbildplatzhalter 3"/>
          <p:cNvSpPr>
            <a:spLocks noGrp="1" noRot="1" noChangeAspect="1"/>
          </p:cNvSpPr>
          <p:nvPr>
            <p:ph type="sldImg" idx="2"/>
          </p:nvPr>
        </p:nvSpPr>
        <p:spPr>
          <a:xfrm>
            <a:off x="3254375" y="1795463"/>
            <a:ext cx="3421063" cy="4845050"/>
          </a:xfrm>
          <a:prstGeom prst="rect">
            <a:avLst/>
          </a:prstGeom>
          <a:noFill/>
          <a:ln w="12700">
            <a:solidFill>
              <a:prstClr val="black"/>
            </a:solidFill>
          </a:ln>
        </p:spPr>
        <p:txBody>
          <a:bodyPr vert="horz" lIns="132826" tIns="66413" rIns="132826" bIns="66413" rtlCol="0" anchor="ctr"/>
          <a:lstStyle/>
          <a:p>
            <a:endParaRPr lang="en-US"/>
          </a:p>
        </p:txBody>
      </p:sp>
      <p:sp>
        <p:nvSpPr>
          <p:cNvPr id="5" name="Kopfzeilenplatzhalter 4"/>
          <p:cNvSpPr>
            <a:spLocks noGrp="1"/>
          </p:cNvSpPr>
          <p:nvPr>
            <p:ph type="body" sz="quarter" idx="3"/>
          </p:nvPr>
        </p:nvSpPr>
        <p:spPr>
          <a:xfrm>
            <a:off x="992982" y="6909474"/>
            <a:ext cx="7943850" cy="5653207"/>
          </a:xfrm>
          <a:prstGeom prst="rect">
            <a:avLst/>
          </a:prstGeom>
        </p:spPr>
        <p:txBody>
          <a:bodyPr vert="horz" lIns="132826" tIns="66413" rIns="132826" bIns="66413" rtlCol="0"/>
          <a:lstStyle/>
          <a:p>
            <a:pPr lvl="0"/>
            <a:r>
              <a:rPr lang="de-DE" noProof="0" dirty="0" smtClean="0"/>
              <a:t>Textmasterformat bearbeiten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endParaRPr lang="de-DE" noProof="0" dirty="0"/>
          </a:p>
        </p:txBody>
      </p:sp>
      <p:sp>
        <p:nvSpPr>
          <p:cNvPr id="6" name="Fußzeilenplatzhalter 5"/>
          <p:cNvSpPr>
            <a:spLocks noGrp="1"/>
          </p:cNvSpPr>
          <p:nvPr>
            <p:ph type="ftr" sz="quarter" idx="4"/>
          </p:nvPr>
        </p:nvSpPr>
        <p:spPr>
          <a:xfrm>
            <a:off x="0" y="13636992"/>
            <a:ext cx="4302919" cy="720359"/>
          </a:xfrm>
          <a:prstGeom prst="rect">
            <a:avLst/>
          </a:prstGeom>
        </p:spPr>
        <p:txBody>
          <a:bodyPr vert="horz" lIns="132826" tIns="66413" rIns="132826" bIns="66413" rtlCol="0" anchor="b"/>
          <a:lstStyle>
            <a:lvl1pPr algn="l">
              <a:defRPr sz="1700"/>
            </a:lvl1pPr>
          </a:lstStyle>
          <a:p>
            <a:endParaRPr lang="de-DE" noProof="0" dirty="0"/>
          </a:p>
        </p:txBody>
      </p:sp>
      <p:sp>
        <p:nvSpPr>
          <p:cNvPr id="7" name="Foliennummernplatzhalter 6"/>
          <p:cNvSpPr>
            <a:spLocks noGrp="1"/>
          </p:cNvSpPr>
          <p:nvPr>
            <p:ph type="sldNum" sz="quarter" idx="5"/>
          </p:nvPr>
        </p:nvSpPr>
        <p:spPr>
          <a:xfrm>
            <a:off x="5624596" y="13636992"/>
            <a:ext cx="4302919" cy="720359"/>
          </a:xfrm>
          <a:prstGeom prst="rect">
            <a:avLst/>
          </a:prstGeom>
        </p:spPr>
        <p:txBody>
          <a:bodyPr vert="horz" lIns="132826" tIns="66413" rIns="132826" bIns="66413" rtlCol="0" anchor="b"/>
          <a:lstStyle>
            <a:lvl1pPr algn="r">
              <a:defRPr sz="1700"/>
            </a:lvl1pPr>
          </a:lstStyle>
          <a:p>
            <a:fld id="{37C7F044-5458-4B2E-BFA0-52AAA1C529D4}" type="slidenum">
              <a:rPr lang="de-DE" noProof="0" smtClean="0"/>
              <a:t>‹Nr.›</a:t>
            </a:fld>
            <a:endParaRPr lang="de-DE" noProof="0"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614934" rtl="0" eaLnBrk="1" latinLnBrk="0" hangingPunct="1">
      <a:defRPr sz="807" kern="1200">
        <a:solidFill>
          <a:schemeClr val="tx1"/>
        </a:solidFill>
        <a:latin typeface="+mn-lt"/>
        <a:ea typeface="+mn-ea"/>
        <a:cs typeface="+mn-cs"/>
      </a:defRPr>
    </a:lvl1pPr>
    <a:lvl2pPr marL="307467" algn="l" defTabSz="614934" rtl="0" eaLnBrk="1" latinLnBrk="0" hangingPunct="1">
      <a:defRPr sz="807" kern="1200">
        <a:solidFill>
          <a:schemeClr val="tx1"/>
        </a:solidFill>
        <a:latin typeface="+mn-lt"/>
        <a:ea typeface="+mn-ea"/>
        <a:cs typeface="+mn-cs"/>
      </a:defRPr>
    </a:lvl2pPr>
    <a:lvl3pPr marL="614934" algn="l" defTabSz="614934" rtl="0" eaLnBrk="1" latinLnBrk="0" hangingPunct="1">
      <a:defRPr sz="807" kern="1200">
        <a:solidFill>
          <a:schemeClr val="tx1"/>
        </a:solidFill>
        <a:latin typeface="+mn-lt"/>
        <a:ea typeface="+mn-ea"/>
        <a:cs typeface="+mn-cs"/>
      </a:defRPr>
    </a:lvl3pPr>
    <a:lvl4pPr marL="922401" algn="l" defTabSz="614934" rtl="0" eaLnBrk="1" latinLnBrk="0" hangingPunct="1">
      <a:defRPr sz="807" kern="1200">
        <a:solidFill>
          <a:schemeClr val="tx1"/>
        </a:solidFill>
        <a:latin typeface="+mn-lt"/>
        <a:ea typeface="+mn-ea"/>
        <a:cs typeface="+mn-cs"/>
      </a:defRPr>
    </a:lvl4pPr>
    <a:lvl5pPr marL="1229868" algn="l" defTabSz="614934" rtl="0" eaLnBrk="1" latinLnBrk="0" hangingPunct="1">
      <a:defRPr sz="807" kern="1200">
        <a:solidFill>
          <a:schemeClr val="tx1"/>
        </a:solidFill>
        <a:latin typeface="+mn-lt"/>
        <a:ea typeface="+mn-ea"/>
        <a:cs typeface="+mn-cs"/>
      </a:defRPr>
    </a:lvl5pPr>
    <a:lvl6pPr marL="1537335" algn="l" defTabSz="614934" rtl="0" eaLnBrk="1" latinLnBrk="0" hangingPunct="1">
      <a:defRPr sz="807" kern="1200">
        <a:solidFill>
          <a:schemeClr val="tx1"/>
        </a:solidFill>
        <a:latin typeface="+mn-lt"/>
        <a:ea typeface="+mn-ea"/>
        <a:cs typeface="+mn-cs"/>
      </a:defRPr>
    </a:lvl6pPr>
    <a:lvl7pPr marL="1844802" algn="l" defTabSz="614934" rtl="0" eaLnBrk="1" latinLnBrk="0" hangingPunct="1">
      <a:defRPr sz="807" kern="1200">
        <a:solidFill>
          <a:schemeClr val="tx1"/>
        </a:solidFill>
        <a:latin typeface="+mn-lt"/>
        <a:ea typeface="+mn-ea"/>
        <a:cs typeface="+mn-cs"/>
      </a:defRPr>
    </a:lvl7pPr>
    <a:lvl8pPr marL="2152269" algn="l" defTabSz="614934" rtl="0" eaLnBrk="1" latinLnBrk="0" hangingPunct="1">
      <a:defRPr sz="807" kern="1200">
        <a:solidFill>
          <a:schemeClr val="tx1"/>
        </a:solidFill>
        <a:latin typeface="+mn-lt"/>
        <a:ea typeface="+mn-ea"/>
        <a:cs typeface="+mn-cs"/>
      </a:defRPr>
    </a:lvl8pPr>
    <a:lvl9pPr marL="2459736" algn="l" defTabSz="614934" rtl="0" eaLnBrk="1" latinLnBrk="0" hangingPunct="1">
      <a:defRPr sz="80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7C7F044-5458-4B2E-BFA0-52AAA1C529D4}" type="slidenum">
              <a:rPr lang="de-DE" noProof="0" smtClean="0"/>
              <a:t>1</a:t>
            </a:fld>
            <a:endParaRPr lang="de-DE" noProof="0" dirty="0"/>
          </a:p>
        </p:txBody>
      </p:sp>
    </p:spTree>
    <p:extLst>
      <p:ext uri="{BB962C8B-B14F-4D97-AF65-F5344CB8AC3E}">
        <p14:creationId xmlns:p14="http://schemas.microsoft.com/office/powerpoint/2010/main" val="199769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32" name="Anweisungen"/>
          <p:cNvSpPr/>
          <p:nvPr userDrawn="1"/>
        </p:nvSpPr>
        <p:spPr>
          <a:xfrm>
            <a:off x="21584096" y="-1"/>
            <a:ext cx="7254098" cy="302752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3648" rIns="133648" rtlCol="0" anchor="t"/>
          <a:lstStyle/>
          <a:p>
            <a:pPr algn="l" defTabSz="1796239">
              <a:spcBef>
                <a:spcPts val="585"/>
              </a:spcBef>
              <a:buNone/>
            </a:pPr>
            <a:r>
              <a:rPr lang="de-DE" sz="4677" b="0" i="0" noProof="0" dirty="0" smtClean="0">
                <a:solidFill>
                  <a:prstClr val="white">
                    <a:lumMod val="50000"/>
                  </a:prstClr>
                </a:solidFill>
                <a:latin typeface="Calibri Light"/>
                <a:ea typeface="+mn-ea"/>
                <a:cs typeface="Calibri"/>
              </a:rPr>
              <a:t>Drucken:</a:t>
            </a:r>
          </a:p>
          <a:p>
            <a:pPr algn="l" defTabSz="1796239">
              <a:spcBef>
                <a:spcPts val="585"/>
              </a:spcBef>
              <a:buNone/>
            </a:pPr>
            <a:r>
              <a:rPr lang="de-DE" sz="3216" b="0" i="0" noProof="0" dirty="0" smtClean="0">
                <a:solidFill>
                  <a:prstClr val="white">
                    <a:lumMod val="50000"/>
                  </a:prstClr>
                </a:solidFill>
                <a:latin typeface="Calibri Light"/>
                <a:ea typeface="+mn-ea"/>
                <a:cs typeface="Calibri"/>
              </a:rPr>
              <a:t>Dieses Poster ist 84,1 cm breit, 59,4 cm hoch und für den Druck auf einem Großformatdrucker ausgelegt.</a:t>
            </a:r>
          </a:p>
          <a:p>
            <a:pPr algn="l" defTabSz="1796239">
              <a:spcBef>
                <a:spcPts val="146"/>
              </a:spcBef>
              <a:buNone/>
            </a:pPr>
            <a:endParaRPr lang="de-DE" sz="2923" noProof="0" dirty="0" smtClean="0">
              <a:solidFill>
                <a:prstClr val="white">
                  <a:lumMod val="50000"/>
                </a:prstClr>
              </a:solidFill>
              <a:latin typeface="Calibri Light" panose="020F0302020204030204" pitchFamily="34" charset="0"/>
              <a:cs typeface="Calibri" panose="020F0502020204030204" pitchFamily="34" charset="0"/>
            </a:endParaRPr>
          </a:p>
          <a:p>
            <a:pPr algn="l" defTabSz="1796239">
              <a:spcBef>
                <a:spcPts val="585"/>
              </a:spcBef>
              <a:buNone/>
            </a:pPr>
            <a:r>
              <a:rPr lang="de-DE" sz="4287" b="1" i="0" noProof="0" dirty="0" smtClean="0">
                <a:solidFill>
                  <a:prstClr val="white">
                    <a:lumMod val="50000"/>
                  </a:prstClr>
                </a:solidFill>
                <a:latin typeface="Calibri Light"/>
                <a:ea typeface="+mn-ea"/>
                <a:cs typeface="Calibri"/>
              </a:rPr>
              <a:t>Anpassen des Inhalts:</a:t>
            </a:r>
          </a:p>
          <a:p>
            <a:pPr algn="l" defTabSz="1796239">
              <a:spcBef>
                <a:spcPts val="585"/>
              </a:spcBef>
              <a:buNone/>
            </a:pPr>
            <a:r>
              <a:rPr lang="de-DE" sz="3216" b="0" i="0" noProof="0" dirty="0" smtClean="0">
                <a:solidFill>
                  <a:prstClr val="white">
                    <a:lumMod val="50000"/>
                  </a:prstClr>
                </a:solidFill>
                <a:latin typeface="Calibri Light"/>
                <a:ea typeface="+mn-ea"/>
                <a:cs typeface="Calibri"/>
              </a:rPr>
              <a:t>Die Platzhalter im Poster wurden bereits für Sie formatiert. Geben</a:t>
            </a:r>
            <a:r>
              <a:rPr lang="de-DE" sz="3216" b="0" i="0" baseline="0" noProof="0" dirty="0" smtClean="0">
                <a:solidFill>
                  <a:prstClr val="white">
                    <a:lumMod val="50000"/>
                  </a:prstClr>
                </a:solidFill>
                <a:latin typeface="Calibri Light"/>
                <a:ea typeface="+mn-ea"/>
                <a:cs typeface="Calibri"/>
              </a:rPr>
              <a:t> Sie Ihren Text in den </a:t>
            </a:r>
            <a:r>
              <a:rPr lang="de-DE" sz="3216" b="0" i="0" noProof="0" dirty="0" smtClean="0">
                <a:solidFill>
                  <a:prstClr val="white">
                    <a:lumMod val="50000"/>
                  </a:prstClr>
                </a:solidFill>
                <a:latin typeface="Calibri Light"/>
                <a:ea typeface="+mn-ea"/>
                <a:cs typeface="Calibri"/>
              </a:rPr>
              <a:t>Platzhaltern ein, oder k</a:t>
            </a:r>
            <a:r>
              <a:rPr lang="de-DE" sz="3216" b="0" i="0" baseline="0" noProof="0" dirty="0" smtClean="0">
                <a:solidFill>
                  <a:prstClr val="white">
                    <a:lumMod val="50000"/>
                  </a:prstClr>
                </a:solidFill>
                <a:latin typeface="Calibri Light"/>
                <a:ea typeface="+mn-ea"/>
                <a:cs typeface="Calibri"/>
              </a:rPr>
              <a:t>licken Sie auf ein Symbol, um eine Tabelle, ein Diagramm, eine SmartArt-Grafik, ein Bild oder eine Multimediadatei hinzuzufügen.</a:t>
            </a:r>
          </a:p>
          <a:p>
            <a:pPr algn="l" defTabSz="1796239">
              <a:spcBef>
                <a:spcPts val="1169"/>
              </a:spcBef>
              <a:buNone/>
            </a:pPr>
            <a:r>
              <a:rPr lang="de-DE" sz="3216" b="0" i="0" noProof="0" dirty="0" smtClean="0">
                <a:solidFill>
                  <a:prstClr val="white">
                    <a:lumMod val="50000"/>
                  </a:prstClr>
                </a:solidFill>
                <a:latin typeface="Calibri Light"/>
                <a:ea typeface="+mn-ea"/>
                <a:cs typeface="Calibri"/>
              </a:rPr>
              <a:t>Wenn Sie Aufzählungspunkte hinzufügen oder entfernen möchten, klicken Sie auf der Registerkarte "Start" auf die Schaltfläche "Aufzählungszeichen".</a:t>
            </a:r>
          </a:p>
          <a:p>
            <a:pPr algn="l" defTabSz="1796239">
              <a:spcBef>
                <a:spcPts val="1169"/>
              </a:spcBef>
              <a:buNone/>
            </a:pPr>
            <a:r>
              <a:rPr lang="de-DE" sz="3216" b="0" i="0" noProof="0" dirty="0" smtClean="0">
                <a:solidFill>
                  <a:prstClr val="white">
                    <a:lumMod val="50000"/>
                  </a:prstClr>
                </a:solidFill>
                <a:latin typeface="Calibri Light"/>
                <a:ea typeface="+mn-ea"/>
                <a:cs typeface="Calibri"/>
              </a:rPr>
              <a:t>Wenn Sie weitere Platzhalter für Titel, Inhalt oder Textkörper benötigen, erstellen Sie eine Kopie des gewünschten Elements, und ziehen Sie es an die gewünschte Position. Die Funktion "Intelligente Führungslinien" von PowerPoint hilft Ihnen, die Elemente am restlichen Inhalt auszurichten.</a:t>
            </a:r>
          </a:p>
          <a:p>
            <a:pPr algn="l" defTabSz="1796239">
              <a:spcBef>
                <a:spcPts val="1169"/>
              </a:spcBef>
              <a:buNone/>
            </a:pPr>
            <a:r>
              <a:rPr lang="de-DE" sz="3216" b="0" i="0" noProof="0" dirty="0" smtClean="0">
                <a:solidFill>
                  <a:prstClr val="white">
                    <a:lumMod val="50000"/>
                  </a:prstClr>
                </a:solidFill>
                <a:latin typeface="Calibri Light"/>
                <a:ea typeface="+mn-ea"/>
                <a:cs typeface="Calibri"/>
              </a:rPr>
              <a:t>Möchten Sie eigene Bilder verwenden? Kein Problem! Klicken Sie auf das Symbol, in den Platzhalter</a:t>
            </a:r>
            <a:r>
              <a:rPr lang="de-DE" sz="3216" b="0" i="0" baseline="0" noProof="0" dirty="0" smtClean="0">
                <a:solidFill>
                  <a:prstClr val="white">
                    <a:lumMod val="50000"/>
                  </a:prstClr>
                </a:solidFill>
                <a:latin typeface="Calibri Light"/>
                <a:ea typeface="+mn-ea"/>
                <a:cs typeface="Calibri"/>
              </a:rPr>
              <a:t> für die Abbildungen </a:t>
            </a:r>
            <a:r>
              <a:rPr lang="de-DE" sz="3216" b="0" i="0" noProof="0" dirty="0" smtClean="0">
                <a:solidFill>
                  <a:prstClr val="white">
                    <a:lumMod val="50000"/>
                  </a:prstClr>
                </a:solidFill>
                <a:latin typeface="Calibri Light"/>
                <a:ea typeface="+mn-ea"/>
                <a:cs typeface="Calibri"/>
              </a:rPr>
              <a:t>um eine</a:t>
            </a:r>
            <a:r>
              <a:rPr lang="de-DE" sz="3216" b="0" i="0" baseline="0" noProof="0" dirty="0" smtClean="0">
                <a:solidFill>
                  <a:prstClr val="white">
                    <a:lumMod val="50000"/>
                  </a:prstClr>
                </a:solidFill>
                <a:latin typeface="Calibri Light"/>
                <a:ea typeface="+mn-ea"/>
                <a:cs typeface="Calibri"/>
              </a:rPr>
              <a:t> Abbildung </a:t>
            </a:r>
            <a:r>
              <a:rPr lang="de-DE" sz="3216" b="0" i="0" noProof="0" dirty="0" smtClean="0">
                <a:solidFill>
                  <a:prstClr val="white">
                    <a:lumMod val="50000"/>
                  </a:prstClr>
                </a:solidFill>
                <a:latin typeface="Calibri Light"/>
                <a:ea typeface="+mn-ea"/>
                <a:cs typeface="Calibri"/>
              </a:rPr>
              <a:t>einzufügen.</a:t>
            </a:r>
            <a:endParaRPr lang="de-DE" sz="3216" noProof="0" dirty="0">
              <a:solidFill>
                <a:prstClr val="white">
                  <a:lumMod val="50000"/>
                </a:prstClr>
              </a:solidFill>
              <a:latin typeface="Calibri Light" panose="020F0302020204030204" pitchFamily="34" charset="0"/>
              <a:cs typeface="Calibri" panose="020F0502020204030204" pitchFamily="34" charset="0"/>
            </a:endParaRPr>
          </a:p>
        </p:txBody>
      </p:sp>
      <p:sp>
        <p:nvSpPr>
          <p:cNvPr id="6" name="Titel 5"/>
          <p:cNvSpPr>
            <a:spLocks noGrp="1"/>
          </p:cNvSpPr>
          <p:nvPr>
            <p:ph type="title" hasCustomPrompt="1"/>
          </p:nvPr>
        </p:nvSpPr>
        <p:spPr>
          <a:xfrm>
            <a:off x="564290" y="529389"/>
            <a:ext cx="20262470" cy="2520000"/>
          </a:xfrm>
        </p:spPr>
        <p:txBody>
          <a:bodyPr/>
          <a:lstStyle>
            <a:lvl1pPr>
              <a:defRPr/>
            </a:lvl1pPr>
          </a:lstStyle>
          <a:p>
            <a:r>
              <a:rPr lang="de-DE" dirty="0" smtClean="0">
                <a:latin typeface="+mj-lt"/>
              </a:rPr>
              <a:t>Titel Ihres handwerklichen / wissenschaftlichen Projekts</a:t>
            </a:r>
            <a:endParaRPr lang="de-DE" noProof="0" dirty="0"/>
          </a:p>
        </p:txBody>
      </p:sp>
      <p:sp>
        <p:nvSpPr>
          <p:cNvPr id="31" name="Textplatzhalter 6"/>
          <p:cNvSpPr>
            <a:spLocks noGrp="1"/>
          </p:cNvSpPr>
          <p:nvPr>
            <p:ph type="body" sz="quarter" idx="36" hasCustomPrompt="1"/>
          </p:nvPr>
        </p:nvSpPr>
        <p:spPr bwMode="auto">
          <a:xfrm>
            <a:off x="564290" y="3830498"/>
            <a:ext cx="20262470" cy="612000"/>
          </a:xfrm>
        </p:spPr>
        <p:txBody>
          <a:bodyPr anchor="ctr">
            <a:noAutofit/>
          </a:bodyPr>
          <a:lstStyle>
            <a:lvl1pPr marL="0" indent="0" algn="ctr">
              <a:spcBef>
                <a:spcPts val="0"/>
              </a:spcBef>
              <a:buNone/>
              <a:defRPr sz="2400" b="1">
                <a:solidFill>
                  <a:schemeClr val="bg1"/>
                </a:solidFill>
              </a:defRPr>
            </a:lvl1pPr>
            <a:lvl2pPr marL="0" indent="0">
              <a:spcBef>
                <a:spcPts val="0"/>
              </a:spcBef>
              <a:buNone/>
              <a:defRPr sz="1169">
                <a:solidFill>
                  <a:schemeClr val="bg1"/>
                </a:solidFill>
              </a:defRPr>
            </a:lvl2pPr>
            <a:lvl3pPr marL="0" indent="0">
              <a:spcBef>
                <a:spcPts val="0"/>
              </a:spcBef>
              <a:buNone/>
              <a:defRPr sz="1169">
                <a:solidFill>
                  <a:schemeClr val="bg1"/>
                </a:solidFill>
              </a:defRPr>
            </a:lvl3pPr>
            <a:lvl4pPr marL="0" indent="0">
              <a:spcBef>
                <a:spcPts val="0"/>
              </a:spcBef>
              <a:buNone/>
              <a:defRPr sz="1169">
                <a:solidFill>
                  <a:schemeClr val="bg1"/>
                </a:solidFill>
              </a:defRPr>
            </a:lvl4pPr>
            <a:lvl5pPr marL="0" indent="0">
              <a:spcBef>
                <a:spcPts val="0"/>
              </a:spcBef>
              <a:buNone/>
              <a:defRPr sz="1169">
                <a:solidFill>
                  <a:schemeClr val="bg1"/>
                </a:solidFill>
              </a:defRPr>
            </a:lvl5pPr>
            <a:lvl6pPr marL="0" indent="0">
              <a:spcBef>
                <a:spcPts val="0"/>
              </a:spcBef>
              <a:buNone/>
              <a:defRPr sz="1169">
                <a:solidFill>
                  <a:schemeClr val="bg1"/>
                </a:solidFill>
              </a:defRPr>
            </a:lvl6pPr>
            <a:lvl7pPr marL="0" indent="0">
              <a:spcBef>
                <a:spcPts val="0"/>
              </a:spcBef>
              <a:buNone/>
              <a:defRPr sz="1169">
                <a:solidFill>
                  <a:schemeClr val="bg1"/>
                </a:solidFill>
              </a:defRPr>
            </a:lvl7pPr>
            <a:lvl8pPr marL="0" indent="0">
              <a:spcBef>
                <a:spcPts val="0"/>
              </a:spcBef>
              <a:buNone/>
              <a:defRPr sz="1169">
                <a:solidFill>
                  <a:schemeClr val="bg1"/>
                </a:solidFill>
              </a:defRPr>
            </a:lvl8pPr>
            <a:lvl9pPr marL="0" indent="0">
              <a:spcBef>
                <a:spcPts val="0"/>
              </a:spcBef>
              <a:buNone/>
              <a:defRPr sz="1169">
                <a:solidFill>
                  <a:schemeClr val="bg1"/>
                </a:solidFill>
              </a:defRPr>
            </a:lvl9pPr>
          </a:lstStyle>
          <a:p>
            <a:pPr>
              <a:spcBef>
                <a:spcPts val="585"/>
              </a:spcBef>
            </a:pPr>
            <a:r>
              <a:rPr lang="de-DE" sz="1949" b="1" i="1" dirty="0" smtClean="0">
                <a:solidFill>
                  <a:schemeClr val="bg1"/>
                </a:solidFill>
                <a:latin typeface="+mn-lt"/>
              </a:rPr>
              <a:t>Ihr Name | Name des Kursleiters | Schule</a:t>
            </a:r>
            <a:endParaRPr lang="en-US" sz="1949" b="1" i="1" dirty="0">
              <a:solidFill>
                <a:schemeClr val="bg1"/>
              </a:solidFill>
            </a:endParaRPr>
          </a:p>
        </p:txBody>
      </p:sp>
      <p:sp>
        <p:nvSpPr>
          <p:cNvPr id="7" name="Textplatzhalter 6"/>
          <p:cNvSpPr>
            <a:spLocks noGrp="1"/>
          </p:cNvSpPr>
          <p:nvPr>
            <p:ph type="body" sz="quarter" idx="13" hasCustomPrompt="1"/>
          </p:nvPr>
        </p:nvSpPr>
        <p:spPr>
          <a:xfrm>
            <a:off x="556865" y="5214065"/>
            <a:ext cx="6236891" cy="1116000"/>
          </a:xfrm>
          <a:prstGeom prst="rect">
            <a:avLst/>
          </a:prstGeom>
          <a:solidFill>
            <a:schemeClr val="tx1">
              <a:lumMod val="75000"/>
              <a:lumOff val="25000"/>
            </a:schemeClr>
          </a:solidFill>
        </p:spPr>
        <p:txBody>
          <a:bodyPr lIns="72000" rIns="72000" anchor="ctr">
            <a:noAutofit/>
          </a:bodyPr>
          <a:lstStyle>
            <a:lvl1pPr marL="0" indent="0" algn="ctr">
              <a:spcBef>
                <a:spcPts val="0"/>
              </a:spcBef>
              <a:buNone/>
              <a:defRPr sz="4400" b="0" cap="none" baseline="0">
                <a:solidFill>
                  <a:schemeClr val="bg1"/>
                </a:solidFill>
                <a:latin typeface="+mj-lt"/>
              </a:defRPr>
            </a:lvl1pPr>
            <a:lvl2pPr marL="0" indent="0">
              <a:spcBef>
                <a:spcPts val="0"/>
              </a:spcBef>
              <a:buNone/>
              <a:defRPr sz="2923" cap="all" baseline="0">
                <a:solidFill>
                  <a:schemeClr val="bg1"/>
                </a:solidFill>
                <a:latin typeface="+mj-lt"/>
              </a:defRPr>
            </a:lvl2pPr>
            <a:lvl3pPr marL="0" indent="0">
              <a:spcBef>
                <a:spcPts val="0"/>
              </a:spcBef>
              <a:buNone/>
              <a:defRPr sz="2923" cap="all" baseline="0">
                <a:solidFill>
                  <a:schemeClr val="bg1"/>
                </a:solidFill>
                <a:latin typeface="+mj-lt"/>
              </a:defRPr>
            </a:lvl3pPr>
            <a:lvl4pPr marL="0" indent="0">
              <a:spcBef>
                <a:spcPts val="0"/>
              </a:spcBef>
              <a:buNone/>
              <a:defRPr sz="2923" cap="all" baseline="0">
                <a:solidFill>
                  <a:schemeClr val="bg1"/>
                </a:solidFill>
                <a:latin typeface="+mj-lt"/>
              </a:defRPr>
            </a:lvl4pPr>
            <a:lvl5pPr marL="0" indent="0">
              <a:spcBef>
                <a:spcPts val="0"/>
              </a:spcBef>
              <a:buNone/>
              <a:defRPr sz="2923" cap="all" baseline="0">
                <a:solidFill>
                  <a:schemeClr val="bg1"/>
                </a:solidFill>
                <a:latin typeface="+mj-lt"/>
              </a:defRPr>
            </a:lvl5pPr>
            <a:lvl6pPr marL="0" indent="0">
              <a:spcBef>
                <a:spcPts val="0"/>
              </a:spcBef>
              <a:buNone/>
              <a:defRPr sz="2923" cap="all" baseline="0">
                <a:solidFill>
                  <a:schemeClr val="bg1"/>
                </a:solidFill>
                <a:latin typeface="+mj-lt"/>
              </a:defRPr>
            </a:lvl6pPr>
            <a:lvl7pPr marL="0" indent="0">
              <a:spcBef>
                <a:spcPts val="0"/>
              </a:spcBef>
              <a:buNone/>
              <a:defRPr sz="2923" cap="all" baseline="0">
                <a:solidFill>
                  <a:schemeClr val="bg1"/>
                </a:solidFill>
                <a:latin typeface="+mj-lt"/>
              </a:defRPr>
            </a:lvl7pPr>
            <a:lvl8pPr marL="0" indent="0">
              <a:spcBef>
                <a:spcPts val="0"/>
              </a:spcBef>
              <a:buNone/>
              <a:defRPr sz="2923" cap="all" baseline="0">
                <a:solidFill>
                  <a:schemeClr val="bg1"/>
                </a:solidFill>
                <a:latin typeface="+mj-lt"/>
              </a:defRPr>
            </a:lvl8pPr>
            <a:lvl9pPr marL="0" indent="0">
              <a:spcBef>
                <a:spcPts val="0"/>
              </a:spcBef>
              <a:buNone/>
              <a:defRPr sz="2923" cap="all" baseline="0">
                <a:solidFill>
                  <a:schemeClr val="bg1"/>
                </a:solidFill>
                <a:latin typeface="+mj-lt"/>
              </a:defRPr>
            </a:lvl9pPr>
          </a:lstStyle>
          <a:p>
            <a:pPr lvl="0"/>
            <a:r>
              <a:rPr lang="de-DE" noProof="0" dirty="0" smtClean="0"/>
              <a:t>Keywords</a:t>
            </a:r>
            <a:endParaRPr lang="de-DE" noProof="0" dirty="0"/>
          </a:p>
        </p:txBody>
      </p:sp>
      <p:sp>
        <p:nvSpPr>
          <p:cNvPr id="9" name="Textplatzhalter 8"/>
          <p:cNvSpPr>
            <a:spLocks noGrp="1"/>
          </p:cNvSpPr>
          <p:nvPr>
            <p:ph type="body" sz="quarter" idx="39" hasCustomPrompt="1"/>
          </p:nvPr>
        </p:nvSpPr>
        <p:spPr bwMode="ltGray">
          <a:xfrm>
            <a:off x="556865" y="11146734"/>
            <a:ext cx="6236891" cy="2513162"/>
          </a:xfrm>
          <a:solidFill>
            <a:schemeClr val="tx2">
              <a:lumMod val="10000"/>
              <a:lumOff val="90000"/>
            </a:schemeClr>
          </a:solidFill>
        </p:spPr>
        <p:txBody>
          <a:bodyPr lIns="365760" rIns="365760" anchor="t">
            <a:noAutofit/>
          </a:bodyPr>
          <a:lstStyle>
            <a:lvl1pPr marL="0" indent="0">
              <a:spcBef>
                <a:spcPts val="585"/>
              </a:spcBef>
              <a:buFont typeface="Arial" panose="020B0604020202020204" pitchFamily="34" charset="0"/>
              <a:buNone/>
              <a:defRPr sz="3200" baseline="0"/>
            </a:lvl1pPr>
            <a:lvl2pPr marL="278435" indent="-278435">
              <a:spcBef>
                <a:spcPts val="585"/>
              </a:spcBef>
              <a:buFont typeface="Arial" panose="020B0604020202020204" pitchFamily="34" charset="0"/>
              <a:buChar char="•"/>
              <a:defRPr sz="2144"/>
            </a:lvl2pPr>
            <a:lvl3pPr marL="278435" indent="-278435">
              <a:spcBef>
                <a:spcPts val="585"/>
              </a:spcBef>
              <a:buFont typeface="Arial" panose="020B0604020202020204" pitchFamily="34" charset="0"/>
              <a:buChar char="•"/>
              <a:defRPr sz="2144"/>
            </a:lvl3pPr>
            <a:lvl4pPr marL="0" indent="0">
              <a:spcBef>
                <a:spcPts val="585"/>
              </a:spcBef>
              <a:buNone/>
              <a:defRPr sz="2144"/>
            </a:lvl4pPr>
            <a:lvl5pPr marL="0" indent="0">
              <a:spcBef>
                <a:spcPts val="585"/>
              </a:spcBef>
              <a:buNone/>
              <a:defRPr sz="2144"/>
            </a:lvl5pPr>
            <a:lvl6pPr marL="0" indent="0">
              <a:spcBef>
                <a:spcPts val="585"/>
              </a:spcBef>
              <a:buNone/>
              <a:defRPr sz="2144"/>
            </a:lvl6pPr>
            <a:lvl7pPr marL="0" indent="0">
              <a:spcBef>
                <a:spcPts val="585"/>
              </a:spcBef>
              <a:buNone/>
              <a:defRPr sz="2144"/>
            </a:lvl7pPr>
            <a:lvl8pPr marL="0" indent="0">
              <a:spcBef>
                <a:spcPts val="585"/>
              </a:spcBef>
              <a:buNone/>
              <a:defRPr sz="2144"/>
            </a:lvl8pPr>
            <a:lvl9pPr marL="0" indent="0">
              <a:spcBef>
                <a:spcPts val="585"/>
              </a:spcBef>
              <a:buNone/>
              <a:defRPr sz="2144"/>
            </a:lvl9pPr>
          </a:lstStyle>
          <a:p>
            <a:pPr lvl="0"/>
            <a:r>
              <a:rPr lang="de-DE" noProof="0" dirty="0" smtClean="0"/>
              <a:t>Geben Sie hier Ihre Problemstellung, Indikation der Versorgung, etc. ein.</a:t>
            </a:r>
            <a:endParaRPr lang="de-DE" noProof="0" dirty="0"/>
          </a:p>
        </p:txBody>
      </p:sp>
      <p:sp>
        <p:nvSpPr>
          <p:cNvPr id="36" name="Textplatzhalter 6"/>
          <p:cNvSpPr>
            <a:spLocks noGrp="1"/>
          </p:cNvSpPr>
          <p:nvPr>
            <p:ph type="body" sz="quarter" idx="37" hasCustomPrompt="1"/>
          </p:nvPr>
        </p:nvSpPr>
        <p:spPr>
          <a:xfrm>
            <a:off x="556865" y="9874313"/>
            <a:ext cx="6236891" cy="1116000"/>
          </a:xfrm>
          <a:prstGeom prst="rect">
            <a:avLst/>
          </a:prstGeom>
          <a:solidFill>
            <a:schemeClr val="tx1">
              <a:lumMod val="75000"/>
              <a:lumOff val="25000"/>
            </a:schemeClr>
          </a:solidFill>
        </p:spPr>
        <p:txBody>
          <a:bodyPr lIns="72000" rIns="72000" anchor="ctr">
            <a:noAutofit/>
          </a:bodyPr>
          <a:lstStyle>
            <a:lvl1pPr marL="0" indent="0" algn="ctr">
              <a:spcBef>
                <a:spcPts val="0"/>
              </a:spcBef>
              <a:buNone/>
              <a:defRPr sz="4400" b="0" cap="none" baseline="0">
                <a:solidFill>
                  <a:schemeClr val="bg1"/>
                </a:solidFill>
                <a:latin typeface="+mj-lt"/>
              </a:defRPr>
            </a:lvl1pPr>
            <a:lvl2pPr marL="0" indent="0">
              <a:spcBef>
                <a:spcPts val="0"/>
              </a:spcBef>
              <a:buNone/>
              <a:defRPr sz="2923" cap="all" baseline="0">
                <a:solidFill>
                  <a:schemeClr val="bg1"/>
                </a:solidFill>
                <a:latin typeface="+mj-lt"/>
              </a:defRPr>
            </a:lvl2pPr>
            <a:lvl3pPr marL="0" indent="0">
              <a:spcBef>
                <a:spcPts val="0"/>
              </a:spcBef>
              <a:buNone/>
              <a:defRPr sz="2923" cap="all" baseline="0">
                <a:solidFill>
                  <a:schemeClr val="bg1"/>
                </a:solidFill>
                <a:latin typeface="+mj-lt"/>
              </a:defRPr>
            </a:lvl3pPr>
            <a:lvl4pPr marL="0" indent="0">
              <a:spcBef>
                <a:spcPts val="0"/>
              </a:spcBef>
              <a:buNone/>
              <a:defRPr sz="2923" cap="all" baseline="0">
                <a:solidFill>
                  <a:schemeClr val="bg1"/>
                </a:solidFill>
                <a:latin typeface="+mj-lt"/>
              </a:defRPr>
            </a:lvl4pPr>
            <a:lvl5pPr marL="0" indent="0">
              <a:spcBef>
                <a:spcPts val="0"/>
              </a:spcBef>
              <a:buNone/>
              <a:defRPr sz="2923" cap="all" baseline="0">
                <a:solidFill>
                  <a:schemeClr val="bg1"/>
                </a:solidFill>
                <a:latin typeface="+mj-lt"/>
              </a:defRPr>
            </a:lvl5pPr>
            <a:lvl6pPr marL="0" indent="0">
              <a:spcBef>
                <a:spcPts val="0"/>
              </a:spcBef>
              <a:buNone/>
              <a:defRPr sz="2923" cap="all" baseline="0">
                <a:solidFill>
                  <a:schemeClr val="bg1"/>
                </a:solidFill>
                <a:latin typeface="+mj-lt"/>
              </a:defRPr>
            </a:lvl6pPr>
            <a:lvl7pPr marL="0" indent="0">
              <a:spcBef>
                <a:spcPts val="0"/>
              </a:spcBef>
              <a:buNone/>
              <a:defRPr sz="2923" cap="all" baseline="0">
                <a:solidFill>
                  <a:schemeClr val="bg1"/>
                </a:solidFill>
                <a:latin typeface="+mj-lt"/>
              </a:defRPr>
            </a:lvl7pPr>
            <a:lvl8pPr marL="0" indent="0">
              <a:spcBef>
                <a:spcPts val="0"/>
              </a:spcBef>
              <a:buNone/>
              <a:defRPr sz="2923" cap="all" baseline="0">
                <a:solidFill>
                  <a:schemeClr val="bg1"/>
                </a:solidFill>
                <a:latin typeface="+mj-lt"/>
              </a:defRPr>
            </a:lvl8pPr>
            <a:lvl9pPr marL="0" indent="0">
              <a:spcBef>
                <a:spcPts val="0"/>
              </a:spcBef>
              <a:buNone/>
              <a:defRPr sz="2923" cap="all" baseline="0">
                <a:solidFill>
                  <a:schemeClr val="bg1"/>
                </a:solidFill>
                <a:latin typeface="+mj-lt"/>
              </a:defRPr>
            </a:lvl9pPr>
          </a:lstStyle>
          <a:p>
            <a:pPr lvl="0"/>
            <a:r>
              <a:rPr lang="de-DE" noProof="0" dirty="0" smtClean="0"/>
              <a:t>Problemstellung</a:t>
            </a:r>
            <a:endParaRPr lang="de-DE" noProof="0" dirty="0"/>
          </a:p>
        </p:txBody>
      </p:sp>
      <p:sp>
        <p:nvSpPr>
          <p:cNvPr id="11" name="Textplatzhalter 6"/>
          <p:cNvSpPr>
            <a:spLocks noGrp="1"/>
          </p:cNvSpPr>
          <p:nvPr>
            <p:ph type="body" sz="quarter" idx="17" hasCustomPrompt="1"/>
          </p:nvPr>
        </p:nvSpPr>
        <p:spPr>
          <a:xfrm>
            <a:off x="556864" y="13972627"/>
            <a:ext cx="6236891" cy="1116000"/>
          </a:xfrm>
          <a:prstGeom prst="rect">
            <a:avLst/>
          </a:prstGeom>
          <a:solidFill>
            <a:schemeClr val="tx1">
              <a:lumMod val="75000"/>
              <a:lumOff val="25000"/>
            </a:schemeClr>
          </a:solidFill>
        </p:spPr>
        <p:txBody>
          <a:bodyPr lIns="72000" rIns="72000" anchor="ctr">
            <a:noAutofit/>
          </a:bodyPr>
          <a:lstStyle>
            <a:lvl1pPr marL="0" indent="0" algn="ctr">
              <a:spcBef>
                <a:spcPts val="0"/>
              </a:spcBef>
              <a:buNone/>
              <a:defRPr sz="4400" b="0" cap="none" baseline="0">
                <a:solidFill>
                  <a:schemeClr val="bg1"/>
                </a:solidFill>
                <a:latin typeface="+mj-lt"/>
              </a:defRPr>
            </a:lvl1pPr>
            <a:lvl2pPr marL="0" indent="0">
              <a:spcBef>
                <a:spcPts val="0"/>
              </a:spcBef>
              <a:buNone/>
              <a:defRPr sz="2923" cap="all" baseline="0">
                <a:solidFill>
                  <a:schemeClr val="bg1"/>
                </a:solidFill>
                <a:latin typeface="+mj-lt"/>
              </a:defRPr>
            </a:lvl2pPr>
            <a:lvl3pPr marL="0" indent="0">
              <a:spcBef>
                <a:spcPts val="0"/>
              </a:spcBef>
              <a:buNone/>
              <a:defRPr sz="2923" cap="all" baseline="0">
                <a:solidFill>
                  <a:schemeClr val="bg1"/>
                </a:solidFill>
                <a:latin typeface="+mj-lt"/>
              </a:defRPr>
            </a:lvl3pPr>
            <a:lvl4pPr marL="0" indent="0">
              <a:spcBef>
                <a:spcPts val="0"/>
              </a:spcBef>
              <a:buNone/>
              <a:defRPr sz="2923" cap="all" baseline="0">
                <a:solidFill>
                  <a:schemeClr val="bg1"/>
                </a:solidFill>
                <a:latin typeface="+mj-lt"/>
              </a:defRPr>
            </a:lvl4pPr>
            <a:lvl5pPr marL="0" indent="0">
              <a:spcBef>
                <a:spcPts val="0"/>
              </a:spcBef>
              <a:buNone/>
              <a:defRPr sz="2923" cap="all" baseline="0">
                <a:solidFill>
                  <a:schemeClr val="bg1"/>
                </a:solidFill>
                <a:latin typeface="+mj-lt"/>
              </a:defRPr>
            </a:lvl5pPr>
            <a:lvl6pPr marL="0" indent="0">
              <a:spcBef>
                <a:spcPts val="0"/>
              </a:spcBef>
              <a:buNone/>
              <a:defRPr sz="2923" cap="all" baseline="0">
                <a:solidFill>
                  <a:schemeClr val="bg1"/>
                </a:solidFill>
                <a:latin typeface="+mj-lt"/>
              </a:defRPr>
            </a:lvl6pPr>
            <a:lvl7pPr marL="0" indent="0">
              <a:spcBef>
                <a:spcPts val="0"/>
              </a:spcBef>
              <a:buNone/>
              <a:defRPr sz="2923" cap="all" baseline="0">
                <a:solidFill>
                  <a:schemeClr val="bg1"/>
                </a:solidFill>
                <a:latin typeface="+mj-lt"/>
              </a:defRPr>
            </a:lvl7pPr>
            <a:lvl8pPr marL="0" indent="0">
              <a:spcBef>
                <a:spcPts val="0"/>
              </a:spcBef>
              <a:buNone/>
              <a:defRPr sz="2923" cap="all" baseline="0">
                <a:solidFill>
                  <a:schemeClr val="bg1"/>
                </a:solidFill>
                <a:latin typeface="+mj-lt"/>
              </a:defRPr>
            </a:lvl8pPr>
            <a:lvl9pPr marL="0" indent="0">
              <a:spcBef>
                <a:spcPts val="0"/>
              </a:spcBef>
              <a:buNone/>
              <a:defRPr sz="2923" cap="all" baseline="0">
                <a:solidFill>
                  <a:schemeClr val="bg1"/>
                </a:solidFill>
                <a:latin typeface="+mj-lt"/>
              </a:defRPr>
            </a:lvl9pPr>
          </a:lstStyle>
          <a:p>
            <a:pPr lvl="0"/>
            <a:r>
              <a:rPr lang="de-DE" noProof="0" dirty="0" smtClean="0"/>
              <a:t>Grundlagen</a:t>
            </a:r>
            <a:endParaRPr lang="de-DE" noProof="0" dirty="0"/>
          </a:p>
        </p:txBody>
      </p:sp>
      <p:sp>
        <p:nvSpPr>
          <p:cNvPr id="20" name="Inhaltsplatzhalter 17"/>
          <p:cNvSpPr>
            <a:spLocks noGrp="1"/>
          </p:cNvSpPr>
          <p:nvPr>
            <p:ph sz="quarter" idx="25" hasCustomPrompt="1"/>
          </p:nvPr>
        </p:nvSpPr>
        <p:spPr>
          <a:xfrm>
            <a:off x="556863" y="15248230"/>
            <a:ext cx="6236891" cy="6901970"/>
          </a:xfrm>
        </p:spPr>
        <p:txBody>
          <a:bodyPr lIns="91440" tIns="182880">
            <a:noAutofit/>
          </a:bodyPr>
          <a:lstStyle>
            <a:lvl1pPr marL="324000" indent="-324000">
              <a:buFont typeface="Wingdings" panose="05000000000000000000" pitchFamily="2" charset="2"/>
              <a:buChar char="§"/>
              <a:defRPr sz="3200" baseline="0">
                <a:sym typeface="Wingdings" panose="05000000000000000000" pitchFamily="2" charset="2"/>
              </a:defRPr>
            </a:lvl1pPr>
            <a:lvl2pPr marL="648000" indent="-324000">
              <a:buFont typeface="Wingdings" panose="05000000000000000000" pitchFamily="2" charset="2"/>
              <a:buChar char="§"/>
              <a:defRPr sz="3200"/>
            </a:lvl2pPr>
            <a:lvl3pPr marL="648000" indent="-324000">
              <a:buFont typeface="Wingdings" panose="05000000000000000000" pitchFamily="2" charset="2"/>
              <a:buChar char="§"/>
              <a:defRPr sz="3200"/>
            </a:lvl3pPr>
            <a:lvl4pPr marL="648000" indent="-324000">
              <a:buFont typeface="Wingdings" panose="05000000000000000000" pitchFamily="2" charset="2"/>
              <a:buChar char="§"/>
              <a:defRPr sz="3200"/>
            </a:lvl4pPr>
            <a:lvl5pPr marL="648000" indent="-324000">
              <a:buFont typeface="Wingdings" panose="05000000000000000000" pitchFamily="2" charset="2"/>
              <a:buChar char="§"/>
              <a:defRPr sz="3200"/>
            </a:lvl5pPr>
            <a:lvl6pPr marL="534595" indent="-324000">
              <a:buFont typeface="Wingdings" panose="05000000000000000000" pitchFamily="2" charset="2"/>
              <a:buChar char="§"/>
              <a:defRPr sz="3200"/>
            </a:lvl6pPr>
            <a:lvl7pPr>
              <a:defRPr sz="1364"/>
            </a:lvl7pPr>
            <a:lvl8pPr>
              <a:defRPr sz="1364"/>
            </a:lvl8pPr>
            <a:lvl9pPr>
              <a:defRPr sz="1364"/>
            </a:lvl9pPr>
          </a:lstStyle>
          <a:p>
            <a:pPr lvl="0"/>
            <a:r>
              <a:rPr lang="de-DE" noProof="0" dirty="0" smtClean="0"/>
              <a:t>Geben Sie hier einen Kurzüberblick zum Stand des theoretischen und praktischen Hintergrund Ihres Projektes</a:t>
            </a:r>
            <a:br>
              <a:rPr lang="de-DE" noProof="0" dirty="0" smtClean="0"/>
            </a:br>
            <a:r>
              <a:rPr lang="de-DE" noProof="0" dirty="0" smtClean="0"/>
              <a:t> einschlägige Literatur verwenden! (z.B. Fachbücher, Fachzeitschriften, etc., KEIN: www.wikipedia.de o.ä.!!!)</a:t>
            </a:r>
            <a:endParaRPr lang="de-DE" noProof="0" dirty="0"/>
          </a:p>
        </p:txBody>
      </p:sp>
      <p:sp>
        <p:nvSpPr>
          <p:cNvPr id="22" name="Inhaltsplatzhalter 17"/>
          <p:cNvSpPr>
            <a:spLocks noGrp="1"/>
          </p:cNvSpPr>
          <p:nvPr>
            <p:ph sz="quarter" idx="27" hasCustomPrompt="1"/>
          </p:nvPr>
        </p:nvSpPr>
        <p:spPr>
          <a:xfrm>
            <a:off x="7578000" y="10524279"/>
            <a:ext cx="6236891" cy="4764071"/>
          </a:xfrm>
        </p:spPr>
        <p:txBody>
          <a:bodyPr lIns="91440" tIns="182880">
            <a:normAutofit/>
          </a:bodyPr>
          <a:lstStyle>
            <a:lvl1pPr marL="324000" indent="-324000">
              <a:buFont typeface="Wingdings" panose="05000000000000000000" pitchFamily="2" charset="2"/>
              <a:buChar char="§"/>
              <a:defRPr sz="3200" baseline="0">
                <a:sym typeface="Wingdings" panose="05000000000000000000" pitchFamily="2" charset="2"/>
              </a:defRPr>
            </a:lvl1pPr>
            <a:lvl2pPr marL="648000" indent="-324000">
              <a:buFont typeface="Wingdings" panose="05000000000000000000" pitchFamily="2" charset="2"/>
              <a:buChar char="§"/>
              <a:defRPr sz="3200"/>
            </a:lvl2pPr>
            <a:lvl3pPr marL="648000" indent="-324000">
              <a:buFont typeface="Wingdings" panose="05000000000000000000" pitchFamily="2" charset="2"/>
              <a:buChar char="§"/>
              <a:defRPr sz="3200"/>
            </a:lvl3pPr>
            <a:lvl4pPr marL="648000" indent="-324000">
              <a:buFont typeface="Wingdings" panose="05000000000000000000" pitchFamily="2" charset="2"/>
              <a:buChar char="§"/>
              <a:defRPr sz="3200"/>
            </a:lvl4pPr>
            <a:lvl5pPr marL="648000" indent="-324000">
              <a:buFont typeface="Wingdings" panose="05000000000000000000" pitchFamily="2" charset="2"/>
              <a:buChar char="§"/>
              <a:defRPr sz="3200"/>
            </a:lvl5pPr>
            <a:lvl6pPr marL="534595" indent="-324000">
              <a:buFont typeface="Wingdings" panose="05000000000000000000" pitchFamily="2" charset="2"/>
              <a:buChar char="§"/>
              <a:defRPr sz="3200"/>
            </a:lvl6pPr>
            <a:lvl7pPr>
              <a:defRPr sz="1364"/>
            </a:lvl7pPr>
            <a:lvl8pPr>
              <a:defRPr sz="1364"/>
            </a:lvl8pPr>
            <a:lvl9pPr>
              <a:defRPr sz="1364"/>
            </a:lvl9pPr>
          </a:lstStyle>
          <a:p>
            <a:pPr lvl="0"/>
            <a:r>
              <a:rPr lang="de-DE" noProof="0" dirty="0" smtClean="0"/>
              <a:t>Fügen Sie hier Teil 2 zu: Material und Methodik ein.</a:t>
            </a:r>
            <a:br>
              <a:rPr lang="de-DE" noProof="0" dirty="0" smtClean="0"/>
            </a:br>
            <a:r>
              <a:rPr lang="de-DE" noProof="0" dirty="0" smtClean="0"/>
              <a:t/>
            </a:r>
            <a:br>
              <a:rPr lang="de-DE" noProof="0" dirty="0" smtClean="0"/>
            </a:br>
            <a:r>
              <a:rPr lang="de-DE" noProof="0" dirty="0" smtClean="0"/>
              <a:t> Hinweise Poster-Gestaltung:</a:t>
            </a:r>
            <a:br>
              <a:rPr lang="de-DE" noProof="0" dirty="0" smtClean="0"/>
            </a:br>
            <a:r>
              <a:rPr lang="de-DE" noProof="0" dirty="0" smtClean="0"/>
              <a:t>1. Verändern Sie nicht die vorgegebene Formatierung!</a:t>
            </a:r>
            <a:br>
              <a:rPr lang="de-DE" noProof="0" dirty="0" smtClean="0"/>
            </a:br>
            <a:r>
              <a:rPr lang="de-DE" noProof="0" dirty="0" smtClean="0"/>
              <a:t>2. Ein Poster dient zur Darstellung des Wichtigsten in Stichpunkten!</a:t>
            </a:r>
            <a:endParaRPr lang="de-DE" noProof="0" dirty="0"/>
          </a:p>
        </p:txBody>
      </p:sp>
      <p:sp>
        <p:nvSpPr>
          <p:cNvPr id="18" name="Inhaltsplatzhalter 17"/>
          <p:cNvSpPr>
            <a:spLocks noGrp="1"/>
          </p:cNvSpPr>
          <p:nvPr>
            <p:ph sz="quarter" idx="23" hasCustomPrompt="1"/>
          </p:nvPr>
        </p:nvSpPr>
        <p:spPr>
          <a:xfrm>
            <a:off x="7578000" y="5216993"/>
            <a:ext cx="6236891" cy="4048524"/>
          </a:xfrm>
        </p:spPr>
        <p:txBody>
          <a:bodyPr lIns="91440" tIns="182880">
            <a:noAutofit/>
          </a:bodyPr>
          <a:lstStyle>
            <a:lvl1pPr marL="0" indent="0" algn="ctr">
              <a:buFont typeface="Wingdings" panose="05000000000000000000" pitchFamily="2" charset="2"/>
              <a:buNone/>
              <a:defRPr sz="3200" baseline="0"/>
            </a:lvl1pPr>
            <a:lvl2pPr marL="648000" indent="-324000">
              <a:buFont typeface="Wingdings" panose="05000000000000000000" pitchFamily="2" charset="2"/>
              <a:buChar char="§"/>
              <a:defRPr sz="3200"/>
            </a:lvl2pPr>
            <a:lvl3pPr marL="648000" indent="-324000">
              <a:buFont typeface="Wingdings" panose="05000000000000000000" pitchFamily="2" charset="2"/>
              <a:buChar char="§"/>
              <a:defRPr sz="3200"/>
            </a:lvl3pPr>
            <a:lvl4pPr marL="648000" indent="-324000">
              <a:buFont typeface="Wingdings" panose="05000000000000000000" pitchFamily="2" charset="2"/>
              <a:buChar char="§"/>
              <a:defRPr sz="3200"/>
            </a:lvl4pPr>
            <a:lvl5pPr marL="648000" indent="-324000">
              <a:buFont typeface="Wingdings" panose="05000000000000000000" pitchFamily="2" charset="2"/>
              <a:buChar char="§"/>
              <a:defRPr sz="3200"/>
            </a:lvl5pPr>
            <a:lvl6pPr marL="534595" indent="-324000">
              <a:buFont typeface="Wingdings" panose="05000000000000000000" pitchFamily="2" charset="2"/>
              <a:buChar char="§"/>
              <a:defRPr sz="3200"/>
            </a:lvl6pPr>
            <a:lvl7pPr>
              <a:defRPr sz="1364"/>
            </a:lvl7pPr>
            <a:lvl8pPr>
              <a:defRPr sz="1364"/>
            </a:lvl8pPr>
            <a:lvl9pPr>
              <a:defRPr sz="1364"/>
            </a:lvl9pPr>
          </a:lstStyle>
          <a:p>
            <a:pPr lvl="0"/>
            <a:r>
              <a:rPr lang="de-DE" noProof="0" dirty="0" smtClean="0"/>
              <a:t>Fügen Sie hier Ihre erste Abbildung (Abb. 1) ein. Diese soll einen wichtigen Part Ihres Vorgehens (= Methodik) bei der Versorgung darstellen (Fußabdruck, Bild der Extremitäten, …).</a:t>
            </a:r>
            <a:endParaRPr lang="de-DE" noProof="0" dirty="0"/>
          </a:p>
        </p:txBody>
      </p:sp>
      <p:sp>
        <p:nvSpPr>
          <p:cNvPr id="24" name="Textplatzhalter 6"/>
          <p:cNvSpPr>
            <a:spLocks noGrp="1"/>
          </p:cNvSpPr>
          <p:nvPr>
            <p:ph type="body" sz="quarter" idx="29" hasCustomPrompt="1"/>
          </p:nvPr>
        </p:nvSpPr>
        <p:spPr>
          <a:xfrm>
            <a:off x="7568731" y="20935369"/>
            <a:ext cx="6236891" cy="1213180"/>
          </a:xfrm>
          <a:prstGeom prst="rect">
            <a:avLst/>
          </a:prstGeom>
          <a:solidFill>
            <a:schemeClr val="tx1">
              <a:lumMod val="75000"/>
              <a:lumOff val="25000"/>
            </a:schemeClr>
          </a:solidFill>
        </p:spPr>
        <p:txBody>
          <a:bodyPr lIns="72000" rIns="72000" anchor="ctr">
            <a:noAutofit/>
          </a:bodyPr>
          <a:lstStyle>
            <a:lvl1pPr marL="0" indent="0" algn="ctr">
              <a:spcBef>
                <a:spcPts val="0"/>
              </a:spcBef>
              <a:buNone/>
              <a:defRPr sz="4400" b="0" cap="none" baseline="0">
                <a:solidFill>
                  <a:schemeClr val="bg1"/>
                </a:solidFill>
                <a:latin typeface="+mj-lt"/>
              </a:defRPr>
            </a:lvl1pPr>
            <a:lvl2pPr marL="0" indent="0">
              <a:spcBef>
                <a:spcPts val="0"/>
              </a:spcBef>
              <a:buNone/>
              <a:defRPr sz="2923" cap="all" baseline="0">
                <a:solidFill>
                  <a:schemeClr val="bg1"/>
                </a:solidFill>
                <a:latin typeface="+mj-lt"/>
              </a:defRPr>
            </a:lvl2pPr>
            <a:lvl3pPr marL="0" indent="0">
              <a:spcBef>
                <a:spcPts val="0"/>
              </a:spcBef>
              <a:buNone/>
              <a:defRPr sz="2923" cap="all" baseline="0">
                <a:solidFill>
                  <a:schemeClr val="bg1"/>
                </a:solidFill>
                <a:latin typeface="+mj-lt"/>
              </a:defRPr>
            </a:lvl3pPr>
            <a:lvl4pPr marL="0" indent="0">
              <a:spcBef>
                <a:spcPts val="0"/>
              </a:spcBef>
              <a:buNone/>
              <a:defRPr sz="2923" cap="all" baseline="0">
                <a:solidFill>
                  <a:schemeClr val="bg1"/>
                </a:solidFill>
                <a:latin typeface="+mj-lt"/>
              </a:defRPr>
            </a:lvl4pPr>
            <a:lvl5pPr marL="0" indent="0">
              <a:spcBef>
                <a:spcPts val="0"/>
              </a:spcBef>
              <a:buNone/>
              <a:defRPr sz="2923" cap="all" baseline="0">
                <a:solidFill>
                  <a:schemeClr val="bg1"/>
                </a:solidFill>
                <a:latin typeface="+mj-lt"/>
              </a:defRPr>
            </a:lvl5pPr>
            <a:lvl6pPr marL="0" indent="0">
              <a:spcBef>
                <a:spcPts val="0"/>
              </a:spcBef>
              <a:buNone/>
              <a:defRPr sz="2923" cap="all" baseline="0">
                <a:solidFill>
                  <a:schemeClr val="bg1"/>
                </a:solidFill>
                <a:latin typeface="+mj-lt"/>
              </a:defRPr>
            </a:lvl6pPr>
            <a:lvl7pPr marL="0" indent="0">
              <a:spcBef>
                <a:spcPts val="0"/>
              </a:spcBef>
              <a:buNone/>
              <a:defRPr sz="2923" cap="all" baseline="0">
                <a:solidFill>
                  <a:schemeClr val="bg1"/>
                </a:solidFill>
                <a:latin typeface="+mj-lt"/>
              </a:defRPr>
            </a:lvl7pPr>
            <a:lvl8pPr marL="0" indent="0">
              <a:spcBef>
                <a:spcPts val="0"/>
              </a:spcBef>
              <a:buNone/>
              <a:defRPr sz="2923" cap="all" baseline="0">
                <a:solidFill>
                  <a:schemeClr val="bg1"/>
                </a:solidFill>
                <a:latin typeface="+mj-lt"/>
              </a:defRPr>
            </a:lvl8pPr>
            <a:lvl9pPr marL="0" indent="0">
              <a:spcBef>
                <a:spcPts val="0"/>
              </a:spcBef>
              <a:buNone/>
              <a:defRPr sz="2923" cap="all" baseline="0">
                <a:solidFill>
                  <a:schemeClr val="bg1"/>
                </a:solidFill>
                <a:latin typeface="+mj-lt"/>
              </a:defRPr>
            </a:lvl9pPr>
          </a:lstStyle>
          <a:p>
            <a:pPr lvl="0"/>
            <a:r>
              <a:rPr lang="de-DE" noProof="0" dirty="0" smtClean="0"/>
              <a:t>Ergebnisse</a:t>
            </a:r>
            <a:endParaRPr lang="de-DE" noProof="0" dirty="0"/>
          </a:p>
        </p:txBody>
      </p:sp>
      <p:sp>
        <p:nvSpPr>
          <p:cNvPr id="25" name="Inhaltsplatzhalter 17"/>
          <p:cNvSpPr>
            <a:spLocks noGrp="1"/>
          </p:cNvSpPr>
          <p:nvPr>
            <p:ph sz="quarter" idx="30" hasCustomPrompt="1"/>
          </p:nvPr>
        </p:nvSpPr>
        <p:spPr>
          <a:xfrm>
            <a:off x="7578000" y="22201307"/>
            <a:ext cx="6236891" cy="6609550"/>
          </a:xfrm>
        </p:spPr>
        <p:txBody>
          <a:bodyPr lIns="91440" tIns="182880">
            <a:normAutofit/>
          </a:bodyPr>
          <a:lstStyle>
            <a:lvl1pPr marL="324000" indent="-324000">
              <a:buFont typeface="Wingdings" panose="05000000000000000000" pitchFamily="2" charset="2"/>
              <a:buChar char="§"/>
              <a:defRPr sz="3200" baseline="0"/>
            </a:lvl1pPr>
            <a:lvl2pPr marL="648000" indent="-324000">
              <a:buFont typeface="Wingdings" panose="05000000000000000000" pitchFamily="2" charset="2"/>
              <a:buChar char="§"/>
              <a:defRPr sz="3200"/>
            </a:lvl2pPr>
            <a:lvl3pPr marL="648000" indent="-324000">
              <a:buFont typeface="Wingdings" panose="05000000000000000000" pitchFamily="2" charset="2"/>
              <a:buChar char="§"/>
              <a:defRPr sz="3200"/>
            </a:lvl3pPr>
            <a:lvl4pPr marL="648000" indent="-324000">
              <a:buFont typeface="Wingdings" panose="05000000000000000000" pitchFamily="2" charset="2"/>
              <a:buChar char="§"/>
              <a:defRPr sz="3200"/>
            </a:lvl4pPr>
            <a:lvl5pPr marL="648000" indent="-324000">
              <a:buFont typeface="Wingdings" panose="05000000000000000000" pitchFamily="2" charset="2"/>
              <a:buChar char="§"/>
              <a:defRPr sz="3200"/>
            </a:lvl5pPr>
            <a:lvl6pPr marL="534595" indent="-324000">
              <a:buFont typeface="Wingdings" panose="05000000000000000000" pitchFamily="2" charset="2"/>
              <a:buChar char="§"/>
              <a:defRPr sz="3200"/>
            </a:lvl6pPr>
            <a:lvl7pPr>
              <a:defRPr sz="1364"/>
            </a:lvl7pPr>
            <a:lvl8pPr>
              <a:defRPr sz="1364"/>
            </a:lvl8pPr>
            <a:lvl9pPr>
              <a:defRPr sz="1364"/>
            </a:lvl9pPr>
          </a:lstStyle>
          <a:p>
            <a:pPr lvl="0"/>
            <a:r>
              <a:rPr lang="de-DE" noProof="0" dirty="0" smtClean="0"/>
              <a:t>Hier stellen Sie das Ergebnis / die Ergebnisse Ihres Projekts vor, unterstützt durch:</a:t>
            </a:r>
            <a:br>
              <a:rPr lang="de-DE" noProof="0" dirty="0" smtClean="0"/>
            </a:br>
            <a:r>
              <a:rPr lang="de-DE" noProof="0" dirty="0" smtClean="0"/>
              <a:t>a) eine Abbildung (Abb. 3) Ihres Projektergebnisses z.B.: Ihrer Versorgung, etc.</a:t>
            </a:r>
            <a:br>
              <a:rPr lang="de-DE" noProof="0" dirty="0" smtClean="0"/>
            </a:br>
            <a:r>
              <a:rPr lang="de-DE" noProof="0" dirty="0" smtClean="0"/>
              <a:t>b) Messergebnisse durch ein Balkendiagramm.</a:t>
            </a:r>
            <a:br>
              <a:rPr lang="de-DE" noProof="0" dirty="0" smtClean="0"/>
            </a:br>
            <a:r>
              <a:rPr lang="de-DE" noProof="0" dirty="0" smtClean="0"/>
              <a:t>So visualisiert, lässt sich das Ergebnis vom Betrachter am schnellsten aufnehmen.</a:t>
            </a:r>
            <a:br>
              <a:rPr lang="de-DE" noProof="0" dirty="0" smtClean="0"/>
            </a:br>
            <a:r>
              <a:rPr lang="de-DE" noProof="0" dirty="0" smtClean="0"/>
              <a:t>Tabellen sind optisch nicht wirklich optimal.</a:t>
            </a:r>
            <a:endParaRPr lang="de-DE" noProof="0" dirty="0"/>
          </a:p>
        </p:txBody>
      </p:sp>
      <p:sp>
        <p:nvSpPr>
          <p:cNvPr id="39" name="Textplatzhalter 6"/>
          <p:cNvSpPr>
            <a:spLocks noGrp="1"/>
          </p:cNvSpPr>
          <p:nvPr>
            <p:ph type="body" sz="quarter" idx="41" hasCustomPrompt="1"/>
          </p:nvPr>
        </p:nvSpPr>
        <p:spPr>
          <a:xfrm>
            <a:off x="14599135" y="10483109"/>
            <a:ext cx="6236891" cy="1116000"/>
          </a:xfrm>
          <a:prstGeom prst="rect">
            <a:avLst/>
          </a:prstGeom>
          <a:solidFill>
            <a:schemeClr val="tx1">
              <a:lumMod val="75000"/>
              <a:lumOff val="25000"/>
            </a:schemeClr>
          </a:solidFill>
        </p:spPr>
        <p:txBody>
          <a:bodyPr lIns="72000" rIns="72000" anchor="ctr">
            <a:noAutofit/>
          </a:bodyPr>
          <a:lstStyle>
            <a:lvl1pPr marL="0" indent="0" algn="ctr">
              <a:spcBef>
                <a:spcPts val="0"/>
              </a:spcBef>
              <a:buNone/>
              <a:defRPr sz="4400" b="0" cap="none" baseline="0">
                <a:solidFill>
                  <a:schemeClr val="bg1"/>
                </a:solidFill>
                <a:latin typeface="+mj-lt"/>
              </a:defRPr>
            </a:lvl1pPr>
            <a:lvl2pPr marL="0" indent="0">
              <a:spcBef>
                <a:spcPts val="0"/>
              </a:spcBef>
              <a:buNone/>
              <a:defRPr sz="2923" cap="all" baseline="0">
                <a:solidFill>
                  <a:schemeClr val="bg1"/>
                </a:solidFill>
                <a:latin typeface="+mj-lt"/>
              </a:defRPr>
            </a:lvl2pPr>
            <a:lvl3pPr marL="0" indent="0">
              <a:spcBef>
                <a:spcPts val="0"/>
              </a:spcBef>
              <a:buNone/>
              <a:defRPr sz="2923" cap="all" baseline="0">
                <a:solidFill>
                  <a:schemeClr val="bg1"/>
                </a:solidFill>
                <a:latin typeface="+mj-lt"/>
              </a:defRPr>
            </a:lvl3pPr>
            <a:lvl4pPr marL="0" indent="0">
              <a:spcBef>
                <a:spcPts val="0"/>
              </a:spcBef>
              <a:buNone/>
              <a:defRPr sz="2923" cap="all" baseline="0">
                <a:solidFill>
                  <a:schemeClr val="bg1"/>
                </a:solidFill>
                <a:latin typeface="+mj-lt"/>
              </a:defRPr>
            </a:lvl4pPr>
            <a:lvl5pPr marL="0" indent="0">
              <a:spcBef>
                <a:spcPts val="0"/>
              </a:spcBef>
              <a:buNone/>
              <a:defRPr sz="2923" cap="all" baseline="0">
                <a:solidFill>
                  <a:schemeClr val="bg1"/>
                </a:solidFill>
                <a:latin typeface="+mj-lt"/>
              </a:defRPr>
            </a:lvl5pPr>
            <a:lvl6pPr marL="0" indent="0">
              <a:spcBef>
                <a:spcPts val="0"/>
              </a:spcBef>
              <a:buNone/>
              <a:defRPr sz="2923" cap="all" baseline="0">
                <a:solidFill>
                  <a:schemeClr val="bg1"/>
                </a:solidFill>
                <a:latin typeface="+mj-lt"/>
              </a:defRPr>
            </a:lvl6pPr>
            <a:lvl7pPr marL="0" indent="0">
              <a:spcBef>
                <a:spcPts val="0"/>
              </a:spcBef>
              <a:buNone/>
              <a:defRPr sz="2923" cap="all" baseline="0">
                <a:solidFill>
                  <a:schemeClr val="bg1"/>
                </a:solidFill>
                <a:latin typeface="+mj-lt"/>
              </a:defRPr>
            </a:lvl7pPr>
            <a:lvl8pPr marL="0" indent="0">
              <a:spcBef>
                <a:spcPts val="0"/>
              </a:spcBef>
              <a:buNone/>
              <a:defRPr sz="2923" cap="all" baseline="0">
                <a:solidFill>
                  <a:schemeClr val="bg1"/>
                </a:solidFill>
                <a:latin typeface="+mj-lt"/>
              </a:defRPr>
            </a:lvl8pPr>
            <a:lvl9pPr marL="0" indent="0">
              <a:spcBef>
                <a:spcPts val="0"/>
              </a:spcBef>
              <a:buNone/>
              <a:defRPr sz="2923" cap="all" baseline="0">
                <a:solidFill>
                  <a:schemeClr val="bg1"/>
                </a:solidFill>
                <a:latin typeface="+mj-lt"/>
              </a:defRPr>
            </a:lvl9pPr>
          </a:lstStyle>
          <a:p>
            <a:pPr lvl="0"/>
            <a:r>
              <a:rPr lang="de-DE" noProof="0" dirty="0" smtClean="0"/>
              <a:t>Diskussion</a:t>
            </a:r>
            <a:endParaRPr lang="de-DE" noProof="0" dirty="0"/>
          </a:p>
        </p:txBody>
      </p:sp>
      <p:sp>
        <p:nvSpPr>
          <p:cNvPr id="40" name="Inhaltsplatzhalter 17"/>
          <p:cNvSpPr>
            <a:spLocks noGrp="1"/>
          </p:cNvSpPr>
          <p:nvPr>
            <p:ph sz="quarter" idx="42" hasCustomPrompt="1"/>
          </p:nvPr>
        </p:nvSpPr>
        <p:spPr>
          <a:xfrm>
            <a:off x="14599135" y="11755370"/>
            <a:ext cx="6236891" cy="8657159"/>
          </a:xfrm>
        </p:spPr>
        <p:txBody>
          <a:bodyPr lIns="91440" tIns="182880"/>
          <a:lstStyle>
            <a:lvl1pPr marL="324000" indent="-324000">
              <a:buFont typeface="Wingdings" panose="05000000000000000000" pitchFamily="2" charset="2"/>
              <a:buChar char="§"/>
              <a:defRPr sz="3200" baseline="0">
                <a:sym typeface="Wingdings" panose="05000000000000000000" pitchFamily="2" charset="2"/>
              </a:defRPr>
            </a:lvl1pPr>
            <a:lvl2pPr marL="648000" indent="-324000">
              <a:buFont typeface="Wingdings" panose="05000000000000000000" pitchFamily="2" charset="2"/>
              <a:buChar char="§"/>
              <a:defRPr sz="3200"/>
            </a:lvl2pPr>
            <a:lvl3pPr marL="648000" indent="-324000">
              <a:buFont typeface="Wingdings" panose="05000000000000000000" pitchFamily="2" charset="2"/>
              <a:buChar char="§"/>
              <a:defRPr sz="3200"/>
            </a:lvl3pPr>
            <a:lvl4pPr marL="648000" indent="-324000">
              <a:buFont typeface="Wingdings" panose="05000000000000000000" pitchFamily="2" charset="2"/>
              <a:buChar char="§"/>
              <a:defRPr sz="3200"/>
            </a:lvl4pPr>
            <a:lvl5pPr>
              <a:defRPr sz="1364"/>
            </a:lvl5pPr>
            <a:lvl6pPr>
              <a:defRPr sz="1364"/>
            </a:lvl6pPr>
            <a:lvl7pPr>
              <a:defRPr sz="1364"/>
            </a:lvl7pPr>
            <a:lvl8pPr>
              <a:defRPr sz="1364"/>
            </a:lvl8pPr>
            <a:lvl9pPr>
              <a:defRPr sz="1364"/>
            </a:lvl9pPr>
          </a:lstStyle>
          <a:p>
            <a:pPr lvl="0"/>
            <a:r>
              <a:rPr lang="de-DE" noProof="0" dirty="0" smtClean="0"/>
              <a:t>Im Diskussionsteil des Posters stellen Sie ein kritische </a:t>
            </a:r>
            <a:r>
              <a:rPr lang="de-DE" noProof="0" dirty="0" err="1" smtClean="0"/>
              <a:t>Be-trachtung</a:t>
            </a:r>
            <a:r>
              <a:rPr lang="de-DE" noProof="0" dirty="0" smtClean="0"/>
              <a:t> Ihrer Versorgung an. Genauer heißt das, dass Sie hier darstellen wie zielführend z.B. Ihre Versorgung - in Bezug auf Indikation &amp; Befund - war, welche Stärken aber auch  Schwächen sie aufweist. Seien Sie kritisch aber nicht negativ &amp; stellen Sie nicht Ihr gesamtes Projekt in Frage!</a:t>
            </a:r>
            <a:br>
              <a:rPr lang="de-DE" noProof="0" dirty="0" smtClean="0"/>
            </a:br>
            <a:r>
              <a:rPr lang="de-DE" noProof="0" dirty="0" smtClean="0"/>
              <a:t> Hinweise 2 zur Gestaltung:</a:t>
            </a:r>
            <a:br>
              <a:rPr lang="de-DE" noProof="0" dirty="0" smtClean="0"/>
            </a:br>
            <a:r>
              <a:rPr lang="de-DE" noProof="0" dirty="0" smtClean="0"/>
              <a:t>1. Ein Poster zeigt alles, aber kurz &amp; bündig!</a:t>
            </a:r>
            <a:br>
              <a:rPr lang="de-DE" noProof="0" dirty="0" smtClean="0"/>
            </a:br>
            <a:r>
              <a:rPr lang="de-DE" noProof="0" dirty="0" smtClean="0"/>
              <a:t>2. Verweisen Sie im Text konsequent mind. ein Mal auf Ihre Abbildungen. </a:t>
            </a:r>
          </a:p>
          <a:p>
            <a:pPr lvl="0"/>
            <a:r>
              <a:rPr lang="de-DE" noProof="0" dirty="0" smtClean="0"/>
              <a:t/>
            </a:r>
            <a:br>
              <a:rPr lang="de-DE" noProof="0" dirty="0" smtClean="0"/>
            </a:br>
            <a:r>
              <a:rPr lang="de-DE" noProof="0" dirty="0" smtClean="0"/>
              <a:t/>
            </a:r>
            <a:br>
              <a:rPr lang="de-DE" noProof="0" dirty="0" smtClean="0"/>
            </a:br>
            <a:endParaRPr lang="de-DE" noProof="0" dirty="0" smtClean="0"/>
          </a:p>
          <a:p>
            <a:pPr lvl="0"/>
            <a:endParaRPr lang="de-DE" noProof="0" dirty="0" smtClean="0"/>
          </a:p>
        </p:txBody>
      </p:sp>
      <p:sp>
        <p:nvSpPr>
          <p:cNvPr id="29" name="Textplatzhalter 6"/>
          <p:cNvSpPr>
            <a:spLocks noGrp="1"/>
          </p:cNvSpPr>
          <p:nvPr>
            <p:ph type="body" sz="quarter" idx="34" hasCustomPrompt="1"/>
          </p:nvPr>
        </p:nvSpPr>
        <p:spPr>
          <a:xfrm>
            <a:off x="14589869" y="25805013"/>
            <a:ext cx="6236891" cy="1116000"/>
          </a:xfrm>
          <a:prstGeom prst="rect">
            <a:avLst/>
          </a:prstGeom>
          <a:solidFill>
            <a:schemeClr val="tx1">
              <a:lumMod val="75000"/>
              <a:lumOff val="25000"/>
            </a:schemeClr>
          </a:solidFill>
        </p:spPr>
        <p:txBody>
          <a:bodyPr lIns="72000" rIns="72000" anchor="ctr">
            <a:noAutofit/>
          </a:bodyPr>
          <a:lstStyle>
            <a:lvl1pPr marL="0" indent="0" algn="ctr">
              <a:spcBef>
                <a:spcPts val="0"/>
              </a:spcBef>
              <a:buNone/>
              <a:defRPr sz="4400" b="0" cap="none" baseline="0">
                <a:solidFill>
                  <a:schemeClr val="bg1"/>
                </a:solidFill>
                <a:latin typeface="+mj-lt"/>
              </a:defRPr>
            </a:lvl1pPr>
            <a:lvl2pPr marL="0" indent="0">
              <a:spcBef>
                <a:spcPts val="0"/>
              </a:spcBef>
              <a:buNone/>
              <a:defRPr sz="2923" cap="all" baseline="0">
                <a:solidFill>
                  <a:schemeClr val="bg1"/>
                </a:solidFill>
                <a:latin typeface="+mj-lt"/>
              </a:defRPr>
            </a:lvl2pPr>
            <a:lvl3pPr marL="0" indent="0">
              <a:spcBef>
                <a:spcPts val="0"/>
              </a:spcBef>
              <a:buNone/>
              <a:defRPr sz="2923" cap="all" baseline="0">
                <a:solidFill>
                  <a:schemeClr val="bg1"/>
                </a:solidFill>
                <a:latin typeface="+mj-lt"/>
              </a:defRPr>
            </a:lvl3pPr>
            <a:lvl4pPr marL="0" indent="0">
              <a:spcBef>
                <a:spcPts val="0"/>
              </a:spcBef>
              <a:buNone/>
              <a:defRPr sz="2923" cap="all" baseline="0">
                <a:solidFill>
                  <a:schemeClr val="bg1"/>
                </a:solidFill>
                <a:latin typeface="+mj-lt"/>
              </a:defRPr>
            </a:lvl4pPr>
            <a:lvl5pPr marL="0" indent="0">
              <a:spcBef>
                <a:spcPts val="0"/>
              </a:spcBef>
              <a:buNone/>
              <a:defRPr sz="2923" cap="all" baseline="0">
                <a:solidFill>
                  <a:schemeClr val="bg1"/>
                </a:solidFill>
                <a:latin typeface="+mj-lt"/>
              </a:defRPr>
            </a:lvl5pPr>
            <a:lvl6pPr marL="0" indent="0">
              <a:spcBef>
                <a:spcPts val="0"/>
              </a:spcBef>
              <a:buNone/>
              <a:defRPr sz="2923" cap="all" baseline="0">
                <a:solidFill>
                  <a:schemeClr val="bg1"/>
                </a:solidFill>
                <a:latin typeface="+mj-lt"/>
              </a:defRPr>
            </a:lvl6pPr>
            <a:lvl7pPr marL="0" indent="0">
              <a:spcBef>
                <a:spcPts val="0"/>
              </a:spcBef>
              <a:buNone/>
              <a:defRPr sz="2923" cap="all" baseline="0">
                <a:solidFill>
                  <a:schemeClr val="bg1"/>
                </a:solidFill>
                <a:latin typeface="+mj-lt"/>
              </a:defRPr>
            </a:lvl7pPr>
            <a:lvl8pPr marL="0" indent="0">
              <a:spcBef>
                <a:spcPts val="0"/>
              </a:spcBef>
              <a:buNone/>
              <a:defRPr sz="2923" cap="all" baseline="0">
                <a:solidFill>
                  <a:schemeClr val="bg1"/>
                </a:solidFill>
                <a:latin typeface="+mj-lt"/>
              </a:defRPr>
            </a:lvl8pPr>
            <a:lvl9pPr marL="0" indent="0">
              <a:spcBef>
                <a:spcPts val="0"/>
              </a:spcBef>
              <a:buNone/>
              <a:defRPr sz="2923" cap="all" baseline="0">
                <a:solidFill>
                  <a:schemeClr val="bg1"/>
                </a:solidFill>
                <a:latin typeface="+mj-lt"/>
              </a:defRPr>
            </a:lvl9pPr>
          </a:lstStyle>
          <a:p>
            <a:pPr lvl="0"/>
            <a:r>
              <a:rPr lang="de-DE" noProof="0" dirty="0" smtClean="0"/>
              <a:t>Quellen</a:t>
            </a:r>
            <a:endParaRPr lang="de-DE" noProof="0" dirty="0"/>
          </a:p>
        </p:txBody>
      </p:sp>
      <p:sp>
        <p:nvSpPr>
          <p:cNvPr id="30" name="Inhaltsplatzhalter 17"/>
          <p:cNvSpPr>
            <a:spLocks noGrp="1"/>
          </p:cNvSpPr>
          <p:nvPr>
            <p:ph sz="quarter" idx="35" hasCustomPrompt="1"/>
          </p:nvPr>
        </p:nvSpPr>
        <p:spPr>
          <a:xfrm>
            <a:off x="14589869" y="27051001"/>
            <a:ext cx="6236891" cy="1759856"/>
          </a:xfrm>
        </p:spPr>
        <p:txBody>
          <a:bodyPr lIns="91440" tIns="182880">
            <a:noAutofit/>
          </a:bodyPr>
          <a:lstStyle>
            <a:lvl1pPr marL="0" indent="0">
              <a:spcBef>
                <a:spcPts val="300"/>
              </a:spcBef>
              <a:buFont typeface="+mj-lt"/>
              <a:buNone/>
              <a:defRPr sz="1800" b="0" i="1" baseline="0"/>
            </a:lvl1pPr>
            <a:lvl2pPr marL="648000" indent="-324000">
              <a:spcBef>
                <a:spcPts val="200"/>
              </a:spcBef>
              <a:buFont typeface="Wingdings" panose="05000000000000000000" pitchFamily="2" charset="2"/>
              <a:buChar char="§"/>
              <a:defRPr sz="2000" i="1"/>
            </a:lvl2pPr>
            <a:lvl3pPr marL="648000" indent="-324000">
              <a:spcBef>
                <a:spcPts val="200"/>
              </a:spcBef>
              <a:buFont typeface="Wingdings" panose="05000000000000000000" pitchFamily="2" charset="2"/>
              <a:buChar char="§"/>
              <a:defRPr sz="2000" i="1"/>
            </a:lvl3pPr>
            <a:lvl4pPr marL="648000" indent="-324000">
              <a:spcBef>
                <a:spcPts val="200"/>
              </a:spcBef>
              <a:buFont typeface="Wingdings" panose="05000000000000000000" pitchFamily="2" charset="2"/>
              <a:buChar char="§"/>
              <a:defRPr sz="2000" i="1"/>
            </a:lvl4pPr>
            <a:lvl5pPr marL="324000" indent="0">
              <a:spcBef>
                <a:spcPts val="200"/>
              </a:spcBef>
              <a:buFont typeface="Wingdings" panose="05000000000000000000" pitchFamily="2" charset="2"/>
              <a:buNone/>
              <a:defRPr sz="2000"/>
            </a:lvl5pPr>
            <a:lvl6pPr marL="210595" indent="0">
              <a:spcBef>
                <a:spcPts val="200"/>
              </a:spcBef>
              <a:buFont typeface="Wingdings" panose="05000000000000000000" pitchFamily="2" charset="2"/>
              <a:buNone/>
              <a:defRPr sz="2000"/>
            </a:lvl6pPr>
            <a:lvl7pPr>
              <a:defRPr sz="1364"/>
            </a:lvl7pPr>
            <a:lvl8pPr>
              <a:defRPr sz="1364"/>
            </a:lvl8pPr>
            <a:lvl9pPr>
              <a:defRPr sz="1364"/>
            </a:lvl9pPr>
          </a:lstStyle>
          <a:p>
            <a:pPr lvl="0"/>
            <a:r>
              <a:rPr lang="de-DE" noProof="0" dirty="0" smtClean="0"/>
              <a:t>Geben Sie die drei wichtigsten gedruckten oder digitalen Quellen in alphabetischer Reihenfolge, wie aus dem unteren Beispiel ersichtlich, an.</a:t>
            </a:r>
            <a:br>
              <a:rPr lang="de-DE" noProof="0" dirty="0" smtClean="0"/>
            </a:br>
            <a:r>
              <a:rPr lang="de-DE" noProof="0" dirty="0" smtClean="0"/>
              <a:t>Bsp.:</a:t>
            </a:r>
            <a:br>
              <a:rPr lang="de-DE" noProof="0" dirty="0" smtClean="0"/>
            </a:br>
            <a:r>
              <a:rPr lang="de-DE" noProof="0" dirty="0" smtClean="0"/>
              <a:t>Baumgartner R.; Möller M.; </a:t>
            </a:r>
            <a:r>
              <a:rPr lang="de-DE" noProof="0" dirty="0" err="1" smtClean="0"/>
              <a:t>Stinus</a:t>
            </a:r>
            <a:r>
              <a:rPr lang="de-DE" noProof="0" dirty="0" smtClean="0"/>
              <a:t> H. (2013): Orthopädieschuhtechnik. 2., Überarbeitete Auflage. Geislingen an der Steige: Maurer, C.</a:t>
            </a:r>
          </a:p>
        </p:txBody>
      </p:sp>
      <p:sp>
        <p:nvSpPr>
          <p:cNvPr id="4" name="Fußzeilenplatzhalter 3"/>
          <p:cNvSpPr>
            <a:spLocks noGrp="1"/>
          </p:cNvSpPr>
          <p:nvPr>
            <p:ph type="ftr" sz="quarter" idx="11"/>
          </p:nvPr>
        </p:nvSpPr>
        <p:spPr>
          <a:xfrm>
            <a:off x="564290" y="29244582"/>
            <a:ext cx="17361759" cy="867290"/>
          </a:xfrm>
          <a:prstGeom prst="rect">
            <a:avLst/>
          </a:prstGeom>
        </p:spPr>
        <p:txBody>
          <a:bodyPr/>
          <a:lstStyle/>
          <a:p>
            <a:endParaRPr lang="de-DE" noProof="0" dirty="0"/>
          </a:p>
        </p:txBody>
      </p:sp>
      <p:sp>
        <p:nvSpPr>
          <p:cNvPr id="33" name="Inhaltsplatzhalter 17"/>
          <p:cNvSpPr>
            <a:spLocks noGrp="1"/>
          </p:cNvSpPr>
          <p:nvPr>
            <p:ph sz="quarter" idx="44" hasCustomPrompt="1"/>
          </p:nvPr>
        </p:nvSpPr>
        <p:spPr>
          <a:xfrm>
            <a:off x="556865" y="6483652"/>
            <a:ext cx="6236891" cy="3077508"/>
          </a:xfrm>
        </p:spPr>
        <p:txBody>
          <a:bodyPr lIns="91440" tIns="182880">
            <a:noAutofit/>
          </a:bodyPr>
          <a:lstStyle>
            <a:lvl1pPr marL="468000" indent="-468000">
              <a:buClr>
                <a:srgbClr val="C00000"/>
              </a:buClr>
              <a:buFont typeface="+mj-lt"/>
              <a:buAutoNum type="arabicPeriod"/>
              <a:defRPr sz="4000" b="1" baseline="0">
                <a:solidFill>
                  <a:srgbClr val="C00000"/>
                </a:solidFill>
              </a:defRPr>
            </a:lvl1pPr>
            <a:lvl2pPr marL="648000" indent="-324000">
              <a:buFont typeface="Wingdings" panose="05000000000000000000" pitchFamily="2" charset="2"/>
              <a:buChar char="§"/>
              <a:defRPr sz="3200"/>
            </a:lvl2pPr>
            <a:lvl3pPr marL="648000" indent="-324000">
              <a:buFont typeface="Wingdings" panose="05000000000000000000" pitchFamily="2" charset="2"/>
              <a:buChar char="§"/>
              <a:defRPr sz="3200"/>
            </a:lvl3pPr>
            <a:lvl4pPr marL="648000" indent="-324000">
              <a:buFont typeface="Wingdings" panose="05000000000000000000" pitchFamily="2" charset="2"/>
              <a:buChar char="§"/>
              <a:defRPr sz="3200"/>
            </a:lvl4pPr>
            <a:lvl5pPr marL="648000" indent="-324000">
              <a:buFont typeface="Wingdings" panose="05000000000000000000" pitchFamily="2" charset="2"/>
              <a:buChar char="§"/>
              <a:defRPr sz="3200"/>
            </a:lvl5pPr>
            <a:lvl6pPr marL="534595" indent="-324000">
              <a:buFont typeface="Wingdings" panose="05000000000000000000" pitchFamily="2" charset="2"/>
              <a:buChar char="§"/>
              <a:defRPr sz="3200"/>
            </a:lvl6pPr>
            <a:lvl7pPr>
              <a:defRPr sz="1364"/>
            </a:lvl7pPr>
            <a:lvl8pPr>
              <a:defRPr sz="1364"/>
            </a:lvl8pPr>
            <a:lvl9pPr>
              <a:defRPr sz="1364"/>
            </a:lvl9pPr>
          </a:lstStyle>
          <a:p>
            <a:pPr lvl="0"/>
            <a:r>
              <a:rPr lang="de-DE" noProof="0" dirty="0" smtClean="0"/>
              <a:t>Verwenden Sie diesen Platzhalter für drei aussagekräftige Schlagwörter zu Ihrem Projekt </a:t>
            </a:r>
          </a:p>
        </p:txBody>
      </p:sp>
      <p:sp>
        <p:nvSpPr>
          <p:cNvPr id="34" name="Textplatzhalter 6"/>
          <p:cNvSpPr>
            <a:spLocks noGrp="1"/>
          </p:cNvSpPr>
          <p:nvPr>
            <p:ph type="body" sz="quarter" idx="45" hasCustomPrompt="1"/>
          </p:nvPr>
        </p:nvSpPr>
        <p:spPr>
          <a:xfrm>
            <a:off x="556862" y="22466273"/>
            <a:ext cx="6236891" cy="1116000"/>
          </a:xfrm>
          <a:prstGeom prst="rect">
            <a:avLst/>
          </a:prstGeom>
          <a:solidFill>
            <a:schemeClr val="tx1">
              <a:lumMod val="75000"/>
              <a:lumOff val="25000"/>
            </a:schemeClr>
          </a:solidFill>
        </p:spPr>
        <p:txBody>
          <a:bodyPr lIns="72000" rIns="72000" anchor="ctr">
            <a:noAutofit/>
          </a:bodyPr>
          <a:lstStyle>
            <a:lvl1pPr marL="0" indent="0" algn="ctr">
              <a:spcBef>
                <a:spcPts val="0"/>
              </a:spcBef>
              <a:buNone/>
              <a:defRPr sz="4400" b="0" cap="none" baseline="0">
                <a:solidFill>
                  <a:schemeClr val="bg1"/>
                </a:solidFill>
                <a:latin typeface="+mj-lt"/>
              </a:defRPr>
            </a:lvl1pPr>
            <a:lvl2pPr marL="0" indent="0">
              <a:spcBef>
                <a:spcPts val="0"/>
              </a:spcBef>
              <a:buNone/>
              <a:defRPr sz="2923" cap="all" baseline="0">
                <a:solidFill>
                  <a:schemeClr val="bg1"/>
                </a:solidFill>
                <a:latin typeface="+mj-lt"/>
              </a:defRPr>
            </a:lvl2pPr>
            <a:lvl3pPr marL="0" indent="0">
              <a:spcBef>
                <a:spcPts val="0"/>
              </a:spcBef>
              <a:buNone/>
              <a:defRPr sz="2923" cap="all" baseline="0">
                <a:solidFill>
                  <a:schemeClr val="bg1"/>
                </a:solidFill>
                <a:latin typeface="+mj-lt"/>
              </a:defRPr>
            </a:lvl3pPr>
            <a:lvl4pPr marL="0" indent="0">
              <a:spcBef>
                <a:spcPts val="0"/>
              </a:spcBef>
              <a:buNone/>
              <a:defRPr sz="2923" cap="all" baseline="0">
                <a:solidFill>
                  <a:schemeClr val="bg1"/>
                </a:solidFill>
                <a:latin typeface="+mj-lt"/>
              </a:defRPr>
            </a:lvl4pPr>
            <a:lvl5pPr marL="0" indent="0">
              <a:spcBef>
                <a:spcPts val="0"/>
              </a:spcBef>
              <a:buNone/>
              <a:defRPr sz="2923" cap="all" baseline="0">
                <a:solidFill>
                  <a:schemeClr val="bg1"/>
                </a:solidFill>
                <a:latin typeface="+mj-lt"/>
              </a:defRPr>
            </a:lvl5pPr>
            <a:lvl6pPr marL="0" indent="0">
              <a:spcBef>
                <a:spcPts val="0"/>
              </a:spcBef>
              <a:buNone/>
              <a:defRPr sz="2923" cap="all" baseline="0">
                <a:solidFill>
                  <a:schemeClr val="bg1"/>
                </a:solidFill>
                <a:latin typeface="+mj-lt"/>
              </a:defRPr>
            </a:lvl6pPr>
            <a:lvl7pPr marL="0" indent="0">
              <a:spcBef>
                <a:spcPts val="0"/>
              </a:spcBef>
              <a:buNone/>
              <a:defRPr sz="2923" cap="all" baseline="0">
                <a:solidFill>
                  <a:schemeClr val="bg1"/>
                </a:solidFill>
                <a:latin typeface="+mj-lt"/>
              </a:defRPr>
            </a:lvl7pPr>
            <a:lvl8pPr marL="0" indent="0">
              <a:spcBef>
                <a:spcPts val="0"/>
              </a:spcBef>
              <a:buNone/>
              <a:defRPr sz="2923" cap="all" baseline="0">
                <a:solidFill>
                  <a:schemeClr val="bg1"/>
                </a:solidFill>
                <a:latin typeface="+mj-lt"/>
              </a:defRPr>
            </a:lvl8pPr>
            <a:lvl9pPr marL="0" indent="0">
              <a:spcBef>
                <a:spcPts val="0"/>
              </a:spcBef>
              <a:buNone/>
              <a:defRPr sz="2923" cap="all" baseline="0">
                <a:solidFill>
                  <a:schemeClr val="bg1"/>
                </a:solidFill>
                <a:latin typeface="+mj-lt"/>
              </a:defRPr>
            </a:lvl9pPr>
          </a:lstStyle>
          <a:p>
            <a:pPr lvl="0"/>
            <a:r>
              <a:rPr lang="de-DE" noProof="0" dirty="0" smtClean="0"/>
              <a:t>Material und Methoden</a:t>
            </a:r>
            <a:endParaRPr lang="de-DE" noProof="0" dirty="0"/>
          </a:p>
        </p:txBody>
      </p:sp>
      <p:sp>
        <p:nvSpPr>
          <p:cNvPr id="35" name="Inhaltsplatzhalter 17"/>
          <p:cNvSpPr>
            <a:spLocks noGrp="1"/>
          </p:cNvSpPr>
          <p:nvPr>
            <p:ph sz="quarter" idx="46" hasCustomPrompt="1"/>
          </p:nvPr>
        </p:nvSpPr>
        <p:spPr>
          <a:xfrm>
            <a:off x="556865" y="23738534"/>
            <a:ext cx="6236891" cy="5072323"/>
          </a:xfrm>
        </p:spPr>
        <p:txBody>
          <a:bodyPr lIns="91440" tIns="182880">
            <a:normAutofit/>
          </a:bodyPr>
          <a:lstStyle>
            <a:lvl1pPr marL="324000" indent="-324000">
              <a:buFont typeface="Wingdings" panose="05000000000000000000" pitchFamily="2" charset="2"/>
              <a:buChar char="§"/>
              <a:defRPr sz="3200" baseline="0"/>
            </a:lvl1pPr>
            <a:lvl2pPr marL="648000" indent="-324000">
              <a:buFont typeface="Wingdings" panose="05000000000000000000" pitchFamily="2" charset="2"/>
              <a:buChar char="§"/>
              <a:defRPr sz="3200"/>
            </a:lvl2pPr>
            <a:lvl3pPr marL="648000" indent="-324000">
              <a:buFont typeface="Wingdings" panose="05000000000000000000" pitchFamily="2" charset="2"/>
              <a:buChar char="§"/>
              <a:defRPr sz="3200"/>
            </a:lvl3pPr>
            <a:lvl4pPr marL="648000" indent="-324000">
              <a:buFont typeface="Wingdings" panose="05000000000000000000" pitchFamily="2" charset="2"/>
              <a:buChar char="§"/>
              <a:defRPr sz="3200"/>
            </a:lvl4pPr>
            <a:lvl5pPr marL="648000" indent="-324000">
              <a:buFont typeface="Wingdings" panose="05000000000000000000" pitchFamily="2" charset="2"/>
              <a:buChar char="§"/>
              <a:defRPr sz="3200"/>
            </a:lvl5pPr>
            <a:lvl6pPr marL="534595" indent="-324000">
              <a:buFont typeface="Wingdings" panose="05000000000000000000" pitchFamily="2" charset="2"/>
              <a:buChar char="§"/>
              <a:defRPr sz="3200"/>
            </a:lvl6pPr>
            <a:lvl7pPr>
              <a:defRPr sz="1364"/>
            </a:lvl7pPr>
            <a:lvl8pPr>
              <a:defRPr sz="1364"/>
            </a:lvl8pPr>
            <a:lvl9pPr>
              <a:defRPr sz="1364"/>
            </a:lvl9pPr>
          </a:lstStyle>
          <a:p>
            <a:pPr lvl="0"/>
            <a:r>
              <a:rPr lang="de-DE" noProof="0" dirty="0" smtClean="0"/>
              <a:t>Beschreiben Sie hier welche Methoden, Arbeitsschritte und evtl. Messtechnik zur Bearbeitung der oben aufgeführten Problemstellung verwendet wurde.</a:t>
            </a:r>
            <a:br>
              <a:rPr lang="de-DE" noProof="0" dirty="0" smtClean="0"/>
            </a:br>
            <a:r>
              <a:rPr lang="de-DE" noProof="0" dirty="0" smtClean="0"/>
              <a:t>Sie haben in dem Teil „Material und Methoden“ Platz für zwei aussagekräftige Abbildungen.</a:t>
            </a:r>
            <a:endParaRPr lang="de-DE" noProof="0" dirty="0"/>
          </a:p>
        </p:txBody>
      </p:sp>
      <p:sp>
        <p:nvSpPr>
          <p:cNvPr id="37" name="Inhaltsplatzhalter 17"/>
          <p:cNvSpPr>
            <a:spLocks noGrp="1"/>
          </p:cNvSpPr>
          <p:nvPr>
            <p:ph sz="quarter" idx="47" hasCustomPrompt="1"/>
          </p:nvPr>
        </p:nvSpPr>
        <p:spPr>
          <a:xfrm>
            <a:off x="7578000" y="9472958"/>
            <a:ext cx="6236891" cy="802710"/>
          </a:xfrm>
        </p:spPr>
        <p:txBody>
          <a:bodyPr lIns="91440" tIns="182880">
            <a:noAutofit/>
          </a:bodyPr>
          <a:lstStyle>
            <a:lvl1pPr marL="0" indent="0" algn="ctr">
              <a:buFont typeface="Wingdings" panose="05000000000000000000" pitchFamily="2" charset="2"/>
              <a:buNone/>
              <a:defRPr sz="2000" b="1" i="1" baseline="0"/>
            </a:lvl1pPr>
            <a:lvl2pPr marL="648000" indent="-324000">
              <a:buFont typeface="Wingdings" panose="05000000000000000000" pitchFamily="2" charset="2"/>
              <a:buChar char="§"/>
              <a:defRPr sz="3200"/>
            </a:lvl2pPr>
            <a:lvl3pPr marL="648000" indent="-324000">
              <a:buFont typeface="Wingdings" panose="05000000000000000000" pitchFamily="2" charset="2"/>
              <a:buChar char="§"/>
              <a:defRPr sz="3200"/>
            </a:lvl3pPr>
            <a:lvl4pPr marL="648000" indent="-324000">
              <a:buFont typeface="Wingdings" panose="05000000000000000000" pitchFamily="2" charset="2"/>
              <a:buChar char="§"/>
              <a:defRPr sz="3200"/>
            </a:lvl4pPr>
            <a:lvl5pPr marL="648000" indent="-324000">
              <a:buFont typeface="Wingdings" panose="05000000000000000000" pitchFamily="2" charset="2"/>
              <a:buChar char="§"/>
              <a:defRPr sz="3200"/>
            </a:lvl5pPr>
            <a:lvl6pPr marL="534595" indent="-324000">
              <a:buFont typeface="Wingdings" panose="05000000000000000000" pitchFamily="2" charset="2"/>
              <a:buChar char="§"/>
              <a:defRPr sz="3200"/>
            </a:lvl6pPr>
            <a:lvl7pPr>
              <a:defRPr sz="1364"/>
            </a:lvl7pPr>
            <a:lvl8pPr>
              <a:defRPr sz="1364"/>
            </a:lvl8pPr>
            <a:lvl9pPr>
              <a:defRPr sz="1364"/>
            </a:lvl9pPr>
          </a:lstStyle>
          <a:p>
            <a:pPr lvl="0"/>
            <a:r>
              <a:rPr lang="de-DE" noProof="0" dirty="0" smtClean="0"/>
              <a:t>Abb. 1: Kurzbeschreibung obiger Abbildung</a:t>
            </a:r>
            <a:endParaRPr lang="de-DE" noProof="0" dirty="0"/>
          </a:p>
        </p:txBody>
      </p:sp>
      <p:sp>
        <p:nvSpPr>
          <p:cNvPr id="41" name="Inhaltsplatzhalter 17"/>
          <p:cNvSpPr>
            <a:spLocks noGrp="1"/>
          </p:cNvSpPr>
          <p:nvPr>
            <p:ph sz="quarter" idx="48" hasCustomPrompt="1"/>
          </p:nvPr>
        </p:nvSpPr>
        <p:spPr>
          <a:xfrm>
            <a:off x="14589869" y="5214065"/>
            <a:ext cx="6236891" cy="4051452"/>
          </a:xfrm>
        </p:spPr>
        <p:txBody>
          <a:bodyPr lIns="91440" tIns="182880">
            <a:noAutofit/>
          </a:bodyPr>
          <a:lstStyle>
            <a:lvl1pPr marL="324000" indent="-324000" algn="ctr">
              <a:buFont typeface="Wingdings" panose="05000000000000000000" pitchFamily="2" charset="2"/>
              <a:buChar char="§"/>
              <a:defRPr sz="3200" baseline="0"/>
            </a:lvl1pPr>
            <a:lvl2pPr marL="648000" indent="-324000">
              <a:buFont typeface="Wingdings" panose="05000000000000000000" pitchFamily="2" charset="2"/>
              <a:buChar char="§"/>
              <a:defRPr sz="3200"/>
            </a:lvl2pPr>
            <a:lvl3pPr marL="648000" indent="-324000">
              <a:buFont typeface="Wingdings" panose="05000000000000000000" pitchFamily="2" charset="2"/>
              <a:buChar char="§"/>
              <a:defRPr sz="3200"/>
            </a:lvl3pPr>
            <a:lvl4pPr marL="648000" indent="-324000">
              <a:buFont typeface="Wingdings" panose="05000000000000000000" pitchFamily="2" charset="2"/>
              <a:buChar char="§"/>
              <a:defRPr sz="3200"/>
            </a:lvl4pPr>
            <a:lvl5pPr marL="648000" indent="-324000">
              <a:buFont typeface="Wingdings" panose="05000000000000000000" pitchFamily="2" charset="2"/>
              <a:buChar char="§"/>
              <a:defRPr sz="3200"/>
            </a:lvl5pPr>
            <a:lvl6pPr marL="534595" indent="-324000">
              <a:buFont typeface="Wingdings" panose="05000000000000000000" pitchFamily="2" charset="2"/>
              <a:buChar char="§"/>
              <a:defRPr sz="3200"/>
            </a:lvl6pPr>
            <a:lvl7pPr>
              <a:defRPr sz="1364"/>
            </a:lvl7pPr>
            <a:lvl8pPr>
              <a:defRPr sz="1364"/>
            </a:lvl8pPr>
            <a:lvl9pPr>
              <a:defRPr sz="1364"/>
            </a:lvl9pPr>
          </a:lstStyle>
          <a:p>
            <a:pPr lvl="0"/>
            <a:r>
              <a:rPr lang="de-DE" noProof="0" dirty="0" smtClean="0"/>
              <a:t>Fügen Sie hier Ihre erste Abbildung (Abb. 1) zu Ihrer Versorgung ein.</a:t>
            </a:r>
            <a:endParaRPr lang="de-DE" noProof="0" dirty="0"/>
          </a:p>
        </p:txBody>
      </p:sp>
      <p:sp>
        <p:nvSpPr>
          <p:cNvPr id="42" name="Inhaltsplatzhalter 17"/>
          <p:cNvSpPr>
            <a:spLocks noGrp="1"/>
          </p:cNvSpPr>
          <p:nvPr>
            <p:ph sz="quarter" idx="49" hasCustomPrompt="1"/>
          </p:nvPr>
        </p:nvSpPr>
        <p:spPr>
          <a:xfrm>
            <a:off x="14589869" y="9472958"/>
            <a:ext cx="6236891" cy="802710"/>
          </a:xfrm>
        </p:spPr>
        <p:txBody>
          <a:bodyPr lIns="91440" tIns="182880">
            <a:noAutofit/>
          </a:bodyPr>
          <a:lstStyle>
            <a:lvl1pPr marL="0" indent="0" algn="ctr">
              <a:buFont typeface="Wingdings" panose="05000000000000000000" pitchFamily="2" charset="2"/>
              <a:buNone/>
              <a:defRPr sz="2000" b="1" i="1" baseline="0"/>
            </a:lvl1pPr>
            <a:lvl2pPr marL="648000" indent="-324000">
              <a:buFont typeface="Wingdings" panose="05000000000000000000" pitchFamily="2" charset="2"/>
              <a:buChar char="§"/>
              <a:defRPr sz="3200"/>
            </a:lvl2pPr>
            <a:lvl3pPr marL="648000" indent="-324000">
              <a:buFont typeface="Wingdings" panose="05000000000000000000" pitchFamily="2" charset="2"/>
              <a:buChar char="§"/>
              <a:defRPr sz="3200"/>
            </a:lvl3pPr>
            <a:lvl4pPr marL="648000" indent="-324000">
              <a:buFont typeface="Wingdings" panose="05000000000000000000" pitchFamily="2" charset="2"/>
              <a:buChar char="§"/>
              <a:defRPr sz="3200"/>
            </a:lvl4pPr>
            <a:lvl5pPr marL="648000" indent="-324000">
              <a:buFont typeface="Wingdings" panose="05000000000000000000" pitchFamily="2" charset="2"/>
              <a:buChar char="§"/>
              <a:defRPr sz="3200"/>
            </a:lvl5pPr>
            <a:lvl6pPr marL="534595" indent="-324000">
              <a:buFont typeface="Wingdings" panose="05000000000000000000" pitchFamily="2" charset="2"/>
              <a:buChar char="§"/>
              <a:defRPr sz="3200"/>
            </a:lvl6pPr>
            <a:lvl7pPr>
              <a:defRPr sz="1364"/>
            </a:lvl7pPr>
            <a:lvl8pPr>
              <a:defRPr sz="1364"/>
            </a:lvl8pPr>
            <a:lvl9pPr>
              <a:defRPr sz="1364"/>
            </a:lvl9pPr>
          </a:lstStyle>
          <a:p>
            <a:pPr lvl="0"/>
            <a:r>
              <a:rPr lang="de-DE" noProof="0" dirty="0" smtClean="0"/>
              <a:t>Abb. 3: Kurzbeschreibung obiger Abbildung</a:t>
            </a:r>
          </a:p>
        </p:txBody>
      </p:sp>
      <p:sp>
        <p:nvSpPr>
          <p:cNvPr id="27" name="Inhaltsplatzhalter 17"/>
          <p:cNvSpPr>
            <a:spLocks noGrp="1"/>
          </p:cNvSpPr>
          <p:nvPr>
            <p:ph sz="quarter" idx="50" hasCustomPrompt="1"/>
          </p:nvPr>
        </p:nvSpPr>
        <p:spPr>
          <a:xfrm>
            <a:off x="7578000" y="15604779"/>
            <a:ext cx="6236891" cy="4048524"/>
          </a:xfrm>
        </p:spPr>
        <p:txBody>
          <a:bodyPr lIns="91440" tIns="182880">
            <a:noAutofit/>
          </a:bodyPr>
          <a:lstStyle>
            <a:lvl1pPr marL="0" indent="0" algn="ctr">
              <a:buFont typeface="Wingdings" panose="05000000000000000000" pitchFamily="2" charset="2"/>
              <a:buNone/>
              <a:defRPr sz="3200" baseline="0"/>
            </a:lvl1pPr>
            <a:lvl2pPr marL="648000" indent="-324000">
              <a:buFont typeface="Wingdings" panose="05000000000000000000" pitchFamily="2" charset="2"/>
              <a:buChar char="§"/>
              <a:defRPr sz="3200"/>
            </a:lvl2pPr>
            <a:lvl3pPr marL="648000" indent="-324000">
              <a:buFont typeface="Wingdings" panose="05000000000000000000" pitchFamily="2" charset="2"/>
              <a:buChar char="§"/>
              <a:defRPr sz="3200"/>
            </a:lvl3pPr>
            <a:lvl4pPr marL="648000" indent="-324000">
              <a:buFont typeface="Wingdings" panose="05000000000000000000" pitchFamily="2" charset="2"/>
              <a:buChar char="§"/>
              <a:defRPr sz="3200"/>
            </a:lvl4pPr>
            <a:lvl5pPr marL="648000" indent="-324000">
              <a:buFont typeface="Wingdings" panose="05000000000000000000" pitchFamily="2" charset="2"/>
              <a:buChar char="§"/>
              <a:defRPr sz="3200"/>
            </a:lvl5pPr>
            <a:lvl6pPr marL="534595" indent="-324000">
              <a:buFont typeface="Wingdings" panose="05000000000000000000" pitchFamily="2" charset="2"/>
              <a:buChar char="§"/>
              <a:defRPr sz="3200"/>
            </a:lvl6pPr>
            <a:lvl7pPr>
              <a:defRPr sz="1364"/>
            </a:lvl7pPr>
            <a:lvl8pPr>
              <a:defRPr sz="1364"/>
            </a:lvl8pPr>
            <a:lvl9pPr>
              <a:defRPr sz="1364"/>
            </a:lvl9pPr>
          </a:lstStyle>
          <a:p>
            <a:pPr lvl="0"/>
            <a:r>
              <a:rPr lang="de-DE" noProof="0" dirty="0" smtClean="0"/>
              <a:t>Fügen Sie hier Ihre zweite Abbildung (Abb. 2) ein. Diese soll einen weiteren wichtigen Part Ihres Vorgehens (= Methodik) bei der Versorgung darstellen (Fußabdruck, Bild der Extremitäten, …).</a:t>
            </a:r>
            <a:endParaRPr lang="de-DE" noProof="0" dirty="0"/>
          </a:p>
        </p:txBody>
      </p:sp>
      <p:sp>
        <p:nvSpPr>
          <p:cNvPr id="28" name="Inhaltsplatzhalter 17"/>
          <p:cNvSpPr>
            <a:spLocks noGrp="1"/>
          </p:cNvSpPr>
          <p:nvPr>
            <p:ph sz="quarter" idx="51" hasCustomPrompt="1"/>
          </p:nvPr>
        </p:nvSpPr>
        <p:spPr>
          <a:xfrm>
            <a:off x="7578000" y="19860744"/>
            <a:ext cx="6236891" cy="802710"/>
          </a:xfrm>
        </p:spPr>
        <p:txBody>
          <a:bodyPr lIns="91440" tIns="182880">
            <a:noAutofit/>
          </a:bodyPr>
          <a:lstStyle>
            <a:lvl1pPr marL="0" indent="0" algn="ctr">
              <a:buFont typeface="Wingdings" panose="05000000000000000000" pitchFamily="2" charset="2"/>
              <a:buNone/>
              <a:defRPr sz="2000" b="1" i="1" baseline="0"/>
            </a:lvl1pPr>
            <a:lvl2pPr marL="648000" indent="-324000">
              <a:buFont typeface="Wingdings" panose="05000000000000000000" pitchFamily="2" charset="2"/>
              <a:buChar char="§"/>
              <a:defRPr sz="3200"/>
            </a:lvl2pPr>
            <a:lvl3pPr marL="648000" indent="-324000">
              <a:buFont typeface="Wingdings" panose="05000000000000000000" pitchFamily="2" charset="2"/>
              <a:buChar char="§"/>
              <a:defRPr sz="3200"/>
            </a:lvl3pPr>
            <a:lvl4pPr marL="648000" indent="-324000">
              <a:buFont typeface="Wingdings" panose="05000000000000000000" pitchFamily="2" charset="2"/>
              <a:buChar char="§"/>
              <a:defRPr sz="3200"/>
            </a:lvl4pPr>
            <a:lvl5pPr marL="648000" indent="-324000">
              <a:buFont typeface="Wingdings" panose="05000000000000000000" pitchFamily="2" charset="2"/>
              <a:buChar char="§"/>
              <a:defRPr sz="3200"/>
            </a:lvl5pPr>
            <a:lvl6pPr marL="534595" indent="-324000">
              <a:buFont typeface="Wingdings" panose="05000000000000000000" pitchFamily="2" charset="2"/>
              <a:buChar char="§"/>
              <a:defRPr sz="3200"/>
            </a:lvl6pPr>
            <a:lvl7pPr>
              <a:defRPr sz="1364"/>
            </a:lvl7pPr>
            <a:lvl8pPr>
              <a:defRPr sz="1364"/>
            </a:lvl8pPr>
            <a:lvl9pPr>
              <a:defRPr sz="1364"/>
            </a:lvl9pPr>
          </a:lstStyle>
          <a:p>
            <a:pPr lvl="0"/>
            <a:r>
              <a:rPr lang="de-DE" noProof="0" dirty="0" smtClean="0"/>
              <a:t>Abb. 2: Kurzbeschreibung obiger Abbildung</a:t>
            </a:r>
            <a:endParaRPr lang="de-DE" noProof="0" dirty="0"/>
          </a:p>
        </p:txBody>
      </p:sp>
      <p:sp>
        <p:nvSpPr>
          <p:cNvPr id="38" name="Textplatzhalter 6"/>
          <p:cNvSpPr>
            <a:spLocks noGrp="1"/>
          </p:cNvSpPr>
          <p:nvPr>
            <p:ph type="body" sz="quarter" idx="52" hasCustomPrompt="1"/>
          </p:nvPr>
        </p:nvSpPr>
        <p:spPr>
          <a:xfrm>
            <a:off x="14589868" y="20728602"/>
            <a:ext cx="6236891" cy="1116000"/>
          </a:xfrm>
          <a:prstGeom prst="rect">
            <a:avLst/>
          </a:prstGeom>
          <a:solidFill>
            <a:schemeClr val="tx1">
              <a:lumMod val="75000"/>
              <a:lumOff val="25000"/>
            </a:schemeClr>
          </a:solidFill>
        </p:spPr>
        <p:txBody>
          <a:bodyPr lIns="72000" rIns="72000" anchor="ctr">
            <a:noAutofit/>
          </a:bodyPr>
          <a:lstStyle>
            <a:lvl1pPr marL="0" indent="0" algn="ctr">
              <a:spcBef>
                <a:spcPts val="0"/>
              </a:spcBef>
              <a:buNone/>
              <a:defRPr sz="4400" b="0" cap="none" baseline="0">
                <a:solidFill>
                  <a:schemeClr val="bg1"/>
                </a:solidFill>
                <a:latin typeface="+mj-lt"/>
              </a:defRPr>
            </a:lvl1pPr>
            <a:lvl2pPr marL="0" indent="0">
              <a:spcBef>
                <a:spcPts val="0"/>
              </a:spcBef>
              <a:buNone/>
              <a:defRPr sz="2923" cap="all" baseline="0">
                <a:solidFill>
                  <a:schemeClr val="bg1"/>
                </a:solidFill>
                <a:latin typeface="+mj-lt"/>
              </a:defRPr>
            </a:lvl2pPr>
            <a:lvl3pPr marL="0" indent="0">
              <a:spcBef>
                <a:spcPts val="0"/>
              </a:spcBef>
              <a:buNone/>
              <a:defRPr sz="2923" cap="all" baseline="0">
                <a:solidFill>
                  <a:schemeClr val="bg1"/>
                </a:solidFill>
                <a:latin typeface="+mj-lt"/>
              </a:defRPr>
            </a:lvl3pPr>
            <a:lvl4pPr marL="0" indent="0">
              <a:spcBef>
                <a:spcPts val="0"/>
              </a:spcBef>
              <a:buNone/>
              <a:defRPr sz="2923" cap="all" baseline="0">
                <a:solidFill>
                  <a:schemeClr val="bg1"/>
                </a:solidFill>
                <a:latin typeface="+mj-lt"/>
              </a:defRPr>
            </a:lvl4pPr>
            <a:lvl5pPr marL="0" indent="0">
              <a:spcBef>
                <a:spcPts val="0"/>
              </a:spcBef>
              <a:buNone/>
              <a:defRPr sz="2923" cap="all" baseline="0">
                <a:solidFill>
                  <a:schemeClr val="bg1"/>
                </a:solidFill>
                <a:latin typeface="+mj-lt"/>
              </a:defRPr>
            </a:lvl5pPr>
            <a:lvl6pPr marL="0" indent="0">
              <a:spcBef>
                <a:spcPts val="0"/>
              </a:spcBef>
              <a:buNone/>
              <a:defRPr sz="2923" cap="all" baseline="0">
                <a:solidFill>
                  <a:schemeClr val="bg1"/>
                </a:solidFill>
                <a:latin typeface="+mj-lt"/>
              </a:defRPr>
            </a:lvl6pPr>
            <a:lvl7pPr marL="0" indent="0">
              <a:spcBef>
                <a:spcPts val="0"/>
              </a:spcBef>
              <a:buNone/>
              <a:defRPr sz="2923" cap="all" baseline="0">
                <a:solidFill>
                  <a:schemeClr val="bg1"/>
                </a:solidFill>
                <a:latin typeface="+mj-lt"/>
              </a:defRPr>
            </a:lvl7pPr>
            <a:lvl8pPr marL="0" indent="0">
              <a:spcBef>
                <a:spcPts val="0"/>
              </a:spcBef>
              <a:buNone/>
              <a:defRPr sz="2923" cap="all" baseline="0">
                <a:solidFill>
                  <a:schemeClr val="bg1"/>
                </a:solidFill>
                <a:latin typeface="+mj-lt"/>
              </a:defRPr>
            </a:lvl8pPr>
            <a:lvl9pPr marL="0" indent="0">
              <a:spcBef>
                <a:spcPts val="0"/>
              </a:spcBef>
              <a:buNone/>
              <a:defRPr sz="2923" cap="all" baseline="0">
                <a:solidFill>
                  <a:schemeClr val="bg1"/>
                </a:solidFill>
                <a:latin typeface="+mj-lt"/>
              </a:defRPr>
            </a:lvl9pPr>
          </a:lstStyle>
          <a:p>
            <a:pPr lvl="0"/>
            <a:r>
              <a:rPr lang="de-DE" noProof="0" dirty="0" smtClean="0"/>
              <a:t>Schlussfolgerung</a:t>
            </a:r>
            <a:endParaRPr lang="de-DE" noProof="0" dirty="0"/>
          </a:p>
        </p:txBody>
      </p:sp>
      <p:sp>
        <p:nvSpPr>
          <p:cNvPr id="43" name="Inhaltsplatzhalter 17"/>
          <p:cNvSpPr>
            <a:spLocks noGrp="1"/>
          </p:cNvSpPr>
          <p:nvPr>
            <p:ph sz="quarter" idx="53" hasCustomPrompt="1"/>
          </p:nvPr>
        </p:nvSpPr>
        <p:spPr>
          <a:xfrm>
            <a:off x="14599135" y="22000863"/>
            <a:ext cx="6236891" cy="3550758"/>
          </a:xfrm>
        </p:spPr>
        <p:txBody>
          <a:bodyPr lIns="91440" tIns="182880"/>
          <a:lstStyle>
            <a:lvl1pPr marL="324000" indent="-324000">
              <a:buFont typeface="Wingdings" panose="05000000000000000000" pitchFamily="2" charset="2"/>
              <a:buChar char="§"/>
              <a:defRPr sz="3200" baseline="0"/>
            </a:lvl1pPr>
            <a:lvl2pPr marL="324000" indent="0">
              <a:buFont typeface="Wingdings" panose="05000000000000000000" pitchFamily="2" charset="2"/>
              <a:buNone/>
              <a:defRPr sz="3200"/>
            </a:lvl2pPr>
            <a:lvl3pPr marL="324000" indent="0">
              <a:buFont typeface="Wingdings" panose="05000000000000000000" pitchFamily="2" charset="2"/>
              <a:buNone/>
              <a:defRPr sz="3200"/>
            </a:lvl3pPr>
            <a:lvl4pPr marL="324000" indent="0">
              <a:buFont typeface="Wingdings" panose="05000000000000000000" pitchFamily="2" charset="2"/>
              <a:buNone/>
              <a:defRPr sz="3200"/>
            </a:lvl4pPr>
            <a:lvl5pPr>
              <a:defRPr sz="1364"/>
            </a:lvl5pPr>
            <a:lvl6pPr>
              <a:defRPr sz="1364"/>
            </a:lvl6pPr>
            <a:lvl7pPr>
              <a:defRPr sz="1364"/>
            </a:lvl7pPr>
            <a:lvl8pPr>
              <a:defRPr sz="1364"/>
            </a:lvl8pPr>
            <a:lvl9pPr>
              <a:defRPr sz="1364"/>
            </a:lvl9pPr>
          </a:lstStyle>
          <a:p>
            <a:pPr>
              <a:buFont typeface="Arial"/>
              <a:buChar char="•"/>
            </a:pPr>
            <a:r>
              <a:rPr lang="de-DE" dirty="0" smtClean="0">
                <a:solidFill>
                  <a:srgbClr val="000000"/>
                </a:solidFill>
                <a:latin typeface="+mn-lt"/>
              </a:rPr>
              <a:t>Fassen Sie hier abschließend Ihre Erkenntnisse basierend auf den Ergebnissen kurz zusammen.</a:t>
            </a:r>
          </a:p>
        </p:txBody>
      </p:sp>
    </p:spTree>
    <p:extLst>
      <p:ext uri="{BB962C8B-B14F-4D97-AF65-F5344CB8AC3E}">
        <p14:creationId xmlns:p14="http://schemas.microsoft.com/office/powerpoint/2010/main" val="14590772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467" userDrawn="1">
          <p15:clr>
            <a:srgbClr val="A4A3A4"/>
          </p15:clr>
        </p15:guide>
        <p15:guide id="2" pos="9003" userDrawn="1">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hteck 10"/>
          <p:cNvSpPr/>
          <p:nvPr userDrawn="1"/>
        </p:nvSpPr>
        <p:spPr bwMode="gray">
          <a:xfrm>
            <a:off x="0" y="29024466"/>
            <a:ext cx="21383625" cy="129887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78"/>
          </a:p>
        </p:txBody>
      </p:sp>
      <p:cxnSp>
        <p:nvCxnSpPr>
          <p:cNvPr id="12" name="Gerader Verbinder 11"/>
          <p:cNvCxnSpPr/>
          <p:nvPr userDrawn="1"/>
        </p:nvCxnSpPr>
        <p:spPr>
          <a:xfrm>
            <a:off x="0" y="29024466"/>
            <a:ext cx="21383625" cy="0"/>
          </a:xfrm>
          <a:prstGeom prst="line">
            <a:avLst/>
          </a:prstGeom>
          <a:ln w="114300">
            <a:solidFill>
              <a:srgbClr val="DDDC00"/>
            </a:solidFill>
            <a:miter lim="800000"/>
          </a:ln>
        </p:spPr>
        <p:style>
          <a:lnRef idx="1">
            <a:schemeClr val="accent1"/>
          </a:lnRef>
          <a:fillRef idx="0">
            <a:schemeClr val="accent1"/>
          </a:fillRef>
          <a:effectRef idx="0">
            <a:schemeClr val="accent1"/>
          </a:effectRef>
          <a:fontRef idx="minor">
            <a:schemeClr val="tx1"/>
          </a:fontRef>
        </p:style>
      </p:cxnSp>
      <p:sp>
        <p:nvSpPr>
          <p:cNvPr id="7" name="Rechteck 6"/>
          <p:cNvSpPr/>
          <p:nvPr userDrawn="1"/>
        </p:nvSpPr>
        <p:spPr bwMode="ltGray">
          <a:xfrm>
            <a:off x="0" y="0"/>
            <a:ext cx="21383625" cy="462538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78"/>
          </a:p>
        </p:txBody>
      </p:sp>
      <p:sp>
        <p:nvSpPr>
          <p:cNvPr id="2" name="Titelplatzhalter 1"/>
          <p:cNvSpPr>
            <a:spLocks noGrp="1"/>
          </p:cNvSpPr>
          <p:nvPr userDrawn="1">
            <p:ph type="title"/>
          </p:nvPr>
        </p:nvSpPr>
        <p:spPr bwMode="auto">
          <a:xfrm>
            <a:off x="564290" y="630789"/>
            <a:ext cx="20262470" cy="2733124"/>
          </a:xfrm>
          <a:prstGeom prst="rect">
            <a:avLst/>
          </a:prstGeom>
        </p:spPr>
        <p:txBody>
          <a:bodyPr vert="horz" lIns="91440" tIns="45720" rIns="91440" bIns="45720" rtlCol="0" anchor="b">
            <a:normAutofit/>
          </a:bodyPr>
          <a:lstStyle/>
          <a:p>
            <a:r>
              <a:rPr lang="de-DE" noProof="0" dirty="0" smtClean="0"/>
              <a:t>Titelmasterformat durch Klicken bearbeiten</a:t>
            </a:r>
            <a:endParaRPr lang="de-DE" noProof="0" dirty="0"/>
          </a:p>
        </p:txBody>
      </p:sp>
      <p:sp>
        <p:nvSpPr>
          <p:cNvPr id="3" name="Textplatzhalter 2"/>
          <p:cNvSpPr>
            <a:spLocks noGrp="1"/>
          </p:cNvSpPr>
          <p:nvPr userDrawn="1">
            <p:ph type="body" idx="1"/>
          </p:nvPr>
        </p:nvSpPr>
        <p:spPr>
          <a:xfrm>
            <a:off x="564290" y="5536439"/>
            <a:ext cx="20262470" cy="21732279"/>
          </a:xfrm>
          <a:prstGeom prst="rect">
            <a:avLst/>
          </a:prstGeom>
        </p:spPr>
        <p:txBody>
          <a:bodyPr vert="horz" lIns="91440" tIns="45720" rIns="91440" bIns="45720" rtlCol="0">
            <a:normAutofit/>
          </a:bodyPr>
          <a:lstStyle/>
          <a:p>
            <a:pPr lvl="0"/>
            <a:r>
              <a:rPr lang="de-DE" noProof="0" dirty="0" smtClean="0"/>
              <a:t>Textmasterformat bearbeiten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endParaRPr lang="de-DE" noProof="0" dirty="0"/>
          </a:p>
        </p:txBody>
      </p:sp>
      <p:sp>
        <p:nvSpPr>
          <p:cNvPr id="8" name="Rechteck 7"/>
          <p:cNvSpPr/>
          <p:nvPr userDrawn="1"/>
        </p:nvSpPr>
        <p:spPr bwMode="gray">
          <a:xfrm>
            <a:off x="0" y="3574157"/>
            <a:ext cx="21383625" cy="105122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78"/>
          </a:p>
        </p:txBody>
      </p:sp>
      <p:cxnSp>
        <p:nvCxnSpPr>
          <p:cNvPr id="9" name="Gerader Verbinder 8"/>
          <p:cNvCxnSpPr/>
          <p:nvPr userDrawn="1"/>
        </p:nvCxnSpPr>
        <p:spPr>
          <a:xfrm>
            <a:off x="0" y="3574157"/>
            <a:ext cx="21383625" cy="0"/>
          </a:xfrm>
          <a:prstGeom prst="line">
            <a:avLst/>
          </a:prstGeom>
          <a:ln w="114300">
            <a:solidFill>
              <a:srgbClr val="DDDC00"/>
            </a:solidFill>
            <a:miter lim="800000"/>
          </a:ln>
        </p:spPr>
        <p:style>
          <a:lnRef idx="1">
            <a:schemeClr val="accent1"/>
          </a:lnRef>
          <a:fillRef idx="0">
            <a:schemeClr val="accent1"/>
          </a:fillRef>
          <a:effectRef idx="0">
            <a:schemeClr val="accent1"/>
          </a:effectRef>
          <a:fontRef idx="minor">
            <a:schemeClr val="tx1"/>
          </a:fontRef>
        </p:style>
      </p:cxnSp>
      <p:grpSp>
        <p:nvGrpSpPr>
          <p:cNvPr id="17" name="Gruppieren 16"/>
          <p:cNvGrpSpPr/>
          <p:nvPr userDrawn="1"/>
        </p:nvGrpSpPr>
        <p:grpSpPr>
          <a:xfrm>
            <a:off x="18853015" y="29244581"/>
            <a:ext cx="1973745" cy="900000"/>
            <a:chOff x="18853015" y="29277238"/>
            <a:chExt cx="1973745" cy="900000"/>
          </a:xfrm>
        </p:grpSpPr>
        <p:sp>
          <p:nvSpPr>
            <p:cNvPr id="15" name="Abgerundetes Rechteck 14"/>
            <p:cNvSpPr/>
            <p:nvPr userDrawn="1"/>
          </p:nvSpPr>
          <p:spPr>
            <a:xfrm>
              <a:off x="18853015" y="29277238"/>
              <a:ext cx="1973745" cy="900000"/>
            </a:xfrm>
            <a:prstGeom prst="roundRect">
              <a:avLst>
                <a:gd name="adj" fmla="val 7637"/>
              </a:avLst>
            </a:prstGeom>
            <a:solidFill>
              <a:schemeClr val="bg1"/>
            </a:solidFill>
            <a:ln w="28575">
              <a:solidFill>
                <a:srgbClr val="DDD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000" dirty="0" err="1" smtClean="0"/>
            </a:p>
          </p:txBody>
        </p:sp>
        <p:pic>
          <p:nvPicPr>
            <p:cNvPr id="14" name="Grafik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931786" y="29329484"/>
              <a:ext cx="1787981" cy="782387"/>
            </a:xfrm>
            <a:prstGeom prst="rect">
              <a:avLst/>
            </a:prstGeom>
            <a:ln>
              <a:noFill/>
            </a:ln>
          </p:spPr>
        </p:pic>
      </p:gr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hf sldNum="0" hdr="0" ftr="0" dt="0"/>
  <p:txStyles>
    <p:titleStyle>
      <a:lvl1pPr algn="ctr" defTabSz="2138379" rtl="0" eaLnBrk="1" latinLnBrk="0" hangingPunct="1">
        <a:lnSpc>
          <a:spcPct val="90000"/>
        </a:lnSpc>
        <a:spcBef>
          <a:spcPct val="0"/>
        </a:spcBef>
        <a:buNone/>
        <a:defRPr sz="6600" b="0" kern="1200">
          <a:solidFill>
            <a:schemeClr val="tx1">
              <a:lumMod val="85000"/>
              <a:lumOff val="15000"/>
            </a:schemeClr>
          </a:solidFill>
          <a:latin typeface="+mj-lt"/>
          <a:ea typeface="+mj-ea"/>
          <a:cs typeface="+mj-cs"/>
        </a:defRPr>
      </a:lvl1pPr>
    </p:titleStyle>
    <p:bodyStyle>
      <a:lvl1pPr marL="324000" indent="-324000" algn="l" defTabSz="2138379" rtl="0" eaLnBrk="1" latinLnBrk="0" hangingPunct="1">
        <a:lnSpc>
          <a:spcPct val="100000"/>
        </a:lnSpc>
        <a:spcBef>
          <a:spcPts val="585"/>
        </a:spcBef>
        <a:buClr>
          <a:schemeClr val="bg1">
            <a:lumMod val="65000"/>
          </a:schemeClr>
        </a:buClr>
        <a:buFont typeface="Wingdings" panose="05000000000000000000" pitchFamily="2" charset="2"/>
        <a:buChar char="§"/>
        <a:defRPr sz="4000" kern="1200">
          <a:solidFill>
            <a:schemeClr val="tx1"/>
          </a:solidFill>
          <a:latin typeface="+mn-lt"/>
          <a:ea typeface="+mn-ea"/>
          <a:cs typeface="+mn-cs"/>
        </a:defRPr>
      </a:lvl1pPr>
      <a:lvl2pPr marL="648000" indent="-324000" algn="l" defTabSz="2138379" rtl="0" eaLnBrk="1" latinLnBrk="0" hangingPunct="1">
        <a:lnSpc>
          <a:spcPct val="100000"/>
        </a:lnSpc>
        <a:spcBef>
          <a:spcPts val="585"/>
        </a:spcBef>
        <a:buClr>
          <a:schemeClr val="bg1">
            <a:lumMod val="65000"/>
          </a:schemeClr>
        </a:buClr>
        <a:buFont typeface="Wingdings" panose="05000000000000000000" pitchFamily="2" charset="2"/>
        <a:buChar char="§"/>
        <a:defRPr sz="4000" kern="1200">
          <a:solidFill>
            <a:schemeClr val="tx1"/>
          </a:solidFill>
          <a:latin typeface="+mn-lt"/>
          <a:ea typeface="+mn-ea"/>
          <a:cs typeface="+mn-cs"/>
        </a:defRPr>
      </a:lvl2pPr>
      <a:lvl3pPr marL="648000" indent="-324000" algn="l" defTabSz="2138379" rtl="0" eaLnBrk="1" latinLnBrk="0" hangingPunct="1">
        <a:lnSpc>
          <a:spcPct val="100000"/>
        </a:lnSpc>
        <a:spcBef>
          <a:spcPts val="585"/>
        </a:spcBef>
        <a:buClr>
          <a:schemeClr val="bg1">
            <a:lumMod val="65000"/>
          </a:schemeClr>
        </a:buClr>
        <a:buFont typeface="Wingdings" panose="05000000000000000000" pitchFamily="2" charset="2"/>
        <a:buChar char="§"/>
        <a:defRPr sz="4000" kern="1200">
          <a:solidFill>
            <a:schemeClr val="tx1"/>
          </a:solidFill>
          <a:latin typeface="+mn-lt"/>
          <a:ea typeface="+mn-ea"/>
          <a:cs typeface="+mn-cs"/>
        </a:defRPr>
      </a:lvl3pPr>
      <a:lvl4pPr marL="648000" indent="-324000" algn="l" defTabSz="2138379" rtl="0" eaLnBrk="1" latinLnBrk="0" hangingPunct="1">
        <a:lnSpc>
          <a:spcPct val="100000"/>
        </a:lnSpc>
        <a:spcBef>
          <a:spcPts val="585"/>
        </a:spcBef>
        <a:buClr>
          <a:schemeClr val="bg1">
            <a:lumMod val="65000"/>
          </a:schemeClr>
        </a:buClr>
        <a:buFont typeface="Wingdings" panose="05000000000000000000" pitchFamily="2" charset="2"/>
        <a:buChar char="§"/>
        <a:defRPr sz="4000" kern="1200">
          <a:solidFill>
            <a:schemeClr val="tx1"/>
          </a:solidFill>
          <a:latin typeface="+mn-lt"/>
          <a:ea typeface="+mn-ea"/>
          <a:cs typeface="+mn-cs"/>
        </a:defRPr>
      </a:lvl4pPr>
      <a:lvl5pPr marL="648000" indent="-324000" algn="l" defTabSz="2138379" rtl="0" eaLnBrk="1" latinLnBrk="0" hangingPunct="1">
        <a:lnSpc>
          <a:spcPct val="100000"/>
        </a:lnSpc>
        <a:spcBef>
          <a:spcPts val="585"/>
        </a:spcBef>
        <a:buClr>
          <a:schemeClr val="bg1">
            <a:lumMod val="65000"/>
          </a:schemeClr>
        </a:buClr>
        <a:buFont typeface="Wingdings" panose="05000000000000000000" pitchFamily="2" charset="2"/>
        <a:buChar char="§"/>
        <a:defRPr sz="4000" kern="1200">
          <a:solidFill>
            <a:schemeClr val="tx1"/>
          </a:solidFill>
          <a:latin typeface="+mn-lt"/>
          <a:ea typeface="+mn-ea"/>
          <a:cs typeface="+mn-cs"/>
        </a:defRPr>
      </a:lvl5pPr>
      <a:lvl6pPr marL="534595" indent="-222748" algn="l" defTabSz="2138379" rtl="0" eaLnBrk="1" latinLnBrk="0" hangingPunct="1">
        <a:lnSpc>
          <a:spcPct val="100000"/>
        </a:lnSpc>
        <a:spcBef>
          <a:spcPts val="585"/>
        </a:spcBef>
        <a:buClr>
          <a:schemeClr val="bg1">
            <a:lumMod val="65000"/>
          </a:schemeClr>
        </a:buClr>
        <a:buFont typeface="Arial" panose="020B0604020202020204" pitchFamily="34" charset="0"/>
        <a:buChar char="•"/>
        <a:defRPr sz="1169" kern="1200">
          <a:solidFill>
            <a:schemeClr val="tx1"/>
          </a:solidFill>
          <a:latin typeface="+mn-lt"/>
          <a:ea typeface="+mn-ea"/>
          <a:cs typeface="+mn-cs"/>
        </a:defRPr>
      </a:lvl6pPr>
      <a:lvl7pPr marL="534595" indent="-222748" algn="l" defTabSz="2138379" rtl="0" eaLnBrk="1" latinLnBrk="0" hangingPunct="1">
        <a:lnSpc>
          <a:spcPct val="100000"/>
        </a:lnSpc>
        <a:spcBef>
          <a:spcPts val="585"/>
        </a:spcBef>
        <a:buClr>
          <a:schemeClr val="bg1">
            <a:lumMod val="65000"/>
          </a:schemeClr>
        </a:buClr>
        <a:buFont typeface="Arial" panose="020B0604020202020204" pitchFamily="34" charset="0"/>
        <a:buChar char="•"/>
        <a:defRPr sz="1169" kern="1200">
          <a:solidFill>
            <a:schemeClr val="tx1"/>
          </a:solidFill>
          <a:latin typeface="+mn-lt"/>
          <a:ea typeface="+mn-ea"/>
          <a:cs typeface="+mn-cs"/>
        </a:defRPr>
      </a:lvl7pPr>
      <a:lvl8pPr marL="534595" indent="-222748" algn="l" defTabSz="2138379" rtl="0" eaLnBrk="1" latinLnBrk="0" hangingPunct="1">
        <a:lnSpc>
          <a:spcPct val="100000"/>
        </a:lnSpc>
        <a:spcBef>
          <a:spcPts val="585"/>
        </a:spcBef>
        <a:buClr>
          <a:schemeClr val="bg1">
            <a:lumMod val="65000"/>
          </a:schemeClr>
        </a:buClr>
        <a:buFont typeface="Arial" panose="020B0604020202020204" pitchFamily="34" charset="0"/>
        <a:buChar char="•"/>
        <a:defRPr sz="1169" kern="1200">
          <a:solidFill>
            <a:schemeClr val="tx1"/>
          </a:solidFill>
          <a:latin typeface="+mn-lt"/>
          <a:ea typeface="+mn-ea"/>
          <a:cs typeface="+mn-cs"/>
        </a:defRPr>
      </a:lvl8pPr>
      <a:lvl9pPr marL="534595" indent="-222748" algn="l" defTabSz="2138379" rtl="0" eaLnBrk="1" latinLnBrk="0" hangingPunct="1">
        <a:lnSpc>
          <a:spcPct val="100000"/>
        </a:lnSpc>
        <a:spcBef>
          <a:spcPts val="585"/>
        </a:spcBef>
        <a:buClr>
          <a:schemeClr val="bg1">
            <a:lumMod val="65000"/>
          </a:schemeClr>
        </a:buClr>
        <a:buFont typeface="Arial" panose="020B0604020202020204" pitchFamily="34" charset="0"/>
        <a:buChar char="•"/>
        <a:defRPr sz="1169" kern="1200">
          <a:solidFill>
            <a:schemeClr val="tx1"/>
          </a:solidFill>
          <a:latin typeface="+mn-lt"/>
          <a:ea typeface="+mn-ea"/>
          <a:cs typeface="+mn-cs"/>
        </a:defRPr>
      </a:lvl9pPr>
    </p:bodyStyle>
    <p:otherStyle>
      <a:defPPr>
        <a:defRPr lang="en-US"/>
      </a:defPPr>
      <a:lvl1pPr marL="0" algn="l" defTabSz="2138379" rtl="0" eaLnBrk="1" latinLnBrk="0" hangingPunct="1">
        <a:defRPr sz="4209" kern="1200">
          <a:solidFill>
            <a:schemeClr val="tx1"/>
          </a:solidFill>
          <a:latin typeface="+mn-lt"/>
          <a:ea typeface="+mn-ea"/>
          <a:cs typeface="+mn-cs"/>
        </a:defRPr>
      </a:lvl1pPr>
      <a:lvl2pPr marL="1069190" algn="l" defTabSz="2138379" rtl="0" eaLnBrk="1" latinLnBrk="0" hangingPunct="1">
        <a:defRPr sz="4209" kern="1200">
          <a:solidFill>
            <a:schemeClr val="tx1"/>
          </a:solidFill>
          <a:latin typeface="+mn-lt"/>
          <a:ea typeface="+mn-ea"/>
          <a:cs typeface="+mn-cs"/>
        </a:defRPr>
      </a:lvl2pPr>
      <a:lvl3pPr marL="2138379" algn="l" defTabSz="2138379" rtl="0" eaLnBrk="1" latinLnBrk="0" hangingPunct="1">
        <a:defRPr sz="4209" kern="1200">
          <a:solidFill>
            <a:schemeClr val="tx1"/>
          </a:solidFill>
          <a:latin typeface="+mn-lt"/>
          <a:ea typeface="+mn-ea"/>
          <a:cs typeface="+mn-cs"/>
        </a:defRPr>
      </a:lvl3pPr>
      <a:lvl4pPr marL="3207569" algn="l" defTabSz="2138379" rtl="0" eaLnBrk="1" latinLnBrk="0" hangingPunct="1">
        <a:defRPr sz="4209" kern="1200">
          <a:solidFill>
            <a:schemeClr val="tx1"/>
          </a:solidFill>
          <a:latin typeface="+mn-lt"/>
          <a:ea typeface="+mn-ea"/>
          <a:cs typeface="+mn-cs"/>
        </a:defRPr>
      </a:lvl4pPr>
      <a:lvl5pPr marL="4276759" algn="l" defTabSz="2138379" rtl="0" eaLnBrk="1" latinLnBrk="0" hangingPunct="1">
        <a:defRPr sz="4209" kern="1200">
          <a:solidFill>
            <a:schemeClr val="tx1"/>
          </a:solidFill>
          <a:latin typeface="+mn-lt"/>
          <a:ea typeface="+mn-ea"/>
          <a:cs typeface="+mn-cs"/>
        </a:defRPr>
      </a:lvl5pPr>
      <a:lvl6pPr marL="5345948" algn="l" defTabSz="2138379" rtl="0" eaLnBrk="1" latinLnBrk="0" hangingPunct="1">
        <a:defRPr sz="4209" kern="1200">
          <a:solidFill>
            <a:schemeClr val="tx1"/>
          </a:solidFill>
          <a:latin typeface="+mn-lt"/>
          <a:ea typeface="+mn-ea"/>
          <a:cs typeface="+mn-cs"/>
        </a:defRPr>
      </a:lvl6pPr>
      <a:lvl7pPr marL="6415138" algn="l" defTabSz="2138379" rtl="0" eaLnBrk="1" latinLnBrk="0" hangingPunct="1">
        <a:defRPr sz="4209" kern="1200">
          <a:solidFill>
            <a:schemeClr val="tx1"/>
          </a:solidFill>
          <a:latin typeface="+mn-lt"/>
          <a:ea typeface="+mn-ea"/>
          <a:cs typeface="+mn-cs"/>
        </a:defRPr>
      </a:lvl7pPr>
      <a:lvl8pPr marL="7484327" algn="l" defTabSz="2138379" rtl="0" eaLnBrk="1" latinLnBrk="0" hangingPunct="1">
        <a:defRPr sz="4209" kern="1200">
          <a:solidFill>
            <a:schemeClr val="tx1"/>
          </a:solidFill>
          <a:latin typeface="+mn-lt"/>
          <a:ea typeface="+mn-ea"/>
          <a:cs typeface="+mn-cs"/>
        </a:defRPr>
      </a:lvl8pPr>
      <a:lvl9pPr marL="8553517" algn="l" defTabSz="2138379" rtl="0" eaLnBrk="1" latinLnBrk="0" hangingPunct="1">
        <a:defRPr sz="4209"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536" userDrawn="1">
          <p15:clr>
            <a:srgbClr val="A4A3A4"/>
          </p15:clr>
        </p15:guide>
        <p15:guide id="2" pos="351" userDrawn="1">
          <p15:clr>
            <a:srgbClr val="A4A3A4"/>
          </p15:clr>
        </p15:guide>
        <p15:guide id="3" pos="13119" userDrawn="1">
          <p15:clr>
            <a:srgbClr val="A4A3A4"/>
          </p15:clr>
        </p15:guide>
        <p15:guide id="4" pos="6735" userDrawn="1">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Textplatzhalter 2"/>
          <p:cNvSpPr>
            <a:spLocks noGrp="1"/>
          </p:cNvSpPr>
          <p:nvPr>
            <p:ph type="body" sz="quarter" idx="36"/>
          </p:nvPr>
        </p:nvSpPr>
        <p:spPr/>
        <p:txBody>
          <a:bodyPr/>
          <a:lstStyle/>
          <a:p>
            <a:endParaRPr lang="de-DE"/>
          </a:p>
        </p:txBody>
      </p:sp>
      <p:sp>
        <p:nvSpPr>
          <p:cNvPr id="4" name="Textplatzhalter 3"/>
          <p:cNvSpPr>
            <a:spLocks noGrp="1"/>
          </p:cNvSpPr>
          <p:nvPr>
            <p:ph type="body" sz="quarter" idx="13"/>
          </p:nvPr>
        </p:nvSpPr>
        <p:spPr/>
        <p:txBody>
          <a:bodyPr/>
          <a:lstStyle/>
          <a:p>
            <a:r>
              <a:rPr lang="de-DE" dirty="0" smtClean="0"/>
              <a:t>Keywords</a:t>
            </a:r>
            <a:endParaRPr lang="de-DE" dirty="0"/>
          </a:p>
        </p:txBody>
      </p:sp>
      <p:sp>
        <p:nvSpPr>
          <p:cNvPr id="5" name="Textplatzhalter 4"/>
          <p:cNvSpPr>
            <a:spLocks noGrp="1"/>
          </p:cNvSpPr>
          <p:nvPr>
            <p:ph type="body" sz="quarter" idx="39"/>
          </p:nvPr>
        </p:nvSpPr>
        <p:spPr>
          <a:ln>
            <a:solidFill>
              <a:schemeClr val="tx1">
                <a:lumMod val="85000"/>
                <a:lumOff val="15000"/>
              </a:schemeClr>
            </a:solidFill>
          </a:ln>
        </p:spPr>
        <p:txBody>
          <a:bodyPr anchor="ctr"/>
          <a:lstStyle/>
          <a:p>
            <a:endParaRPr lang="de-DE" b="1" dirty="0"/>
          </a:p>
        </p:txBody>
      </p:sp>
      <p:sp>
        <p:nvSpPr>
          <p:cNvPr id="6" name="Textplatzhalter 5"/>
          <p:cNvSpPr>
            <a:spLocks noGrp="1"/>
          </p:cNvSpPr>
          <p:nvPr>
            <p:ph type="body" sz="quarter" idx="37"/>
          </p:nvPr>
        </p:nvSpPr>
        <p:spPr/>
        <p:txBody>
          <a:bodyPr/>
          <a:lstStyle/>
          <a:p>
            <a:r>
              <a:rPr lang="de-DE" dirty="0" smtClean="0"/>
              <a:t>Problemstellung</a:t>
            </a:r>
            <a:endParaRPr lang="de-DE" dirty="0"/>
          </a:p>
        </p:txBody>
      </p:sp>
      <p:sp>
        <p:nvSpPr>
          <p:cNvPr id="7" name="Textplatzhalter 6"/>
          <p:cNvSpPr>
            <a:spLocks noGrp="1"/>
          </p:cNvSpPr>
          <p:nvPr>
            <p:ph type="body" sz="quarter" idx="17"/>
          </p:nvPr>
        </p:nvSpPr>
        <p:spPr/>
        <p:txBody>
          <a:bodyPr/>
          <a:lstStyle/>
          <a:p>
            <a:r>
              <a:rPr lang="de-DE" dirty="0" smtClean="0"/>
              <a:t>Grundlagen</a:t>
            </a:r>
            <a:endParaRPr lang="de-DE" dirty="0"/>
          </a:p>
        </p:txBody>
      </p:sp>
      <p:sp>
        <p:nvSpPr>
          <p:cNvPr id="8" name="Inhaltsplatzhalter 7"/>
          <p:cNvSpPr>
            <a:spLocks noGrp="1"/>
          </p:cNvSpPr>
          <p:nvPr>
            <p:ph sz="quarter" idx="25"/>
          </p:nvPr>
        </p:nvSpPr>
        <p:spPr/>
        <p:txBody>
          <a:bodyPr/>
          <a:lstStyle/>
          <a:p>
            <a:endParaRPr lang="de-DE" dirty="0"/>
          </a:p>
        </p:txBody>
      </p:sp>
      <p:sp>
        <p:nvSpPr>
          <p:cNvPr id="9" name="Inhaltsplatzhalter 8"/>
          <p:cNvSpPr>
            <a:spLocks noGrp="1"/>
          </p:cNvSpPr>
          <p:nvPr>
            <p:ph sz="quarter" idx="27"/>
          </p:nvPr>
        </p:nvSpPr>
        <p:spPr/>
        <p:txBody>
          <a:bodyPr/>
          <a:lstStyle/>
          <a:p>
            <a:endParaRPr lang="de-DE" dirty="0"/>
          </a:p>
        </p:txBody>
      </p:sp>
      <p:sp>
        <p:nvSpPr>
          <p:cNvPr id="10" name="Inhaltsplatzhalter 9"/>
          <p:cNvSpPr>
            <a:spLocks noGrp="1"/>
          </p:cNvSpPr>
          <p:nvPr>
            <p:ph sz="quarter" idx="23"/>
          </p:nvPr>
        </p:nvSpPr>
        <p:spPr/>
        <p:txBody>
          <a:bodyPr/>
          <a:lstStyle/>
          <a:p>
            <a:endParaRPr lang="de-DE"/>
          </a:p>
        </p:txBody>
      </p:sp>
      <p:sp>
        <p:nvSpPr>
          <p:cNvPr id="11" name="Textplatzhalter 10"/>
          <p:cNvSpPr>
            <a:spLocks noGrp="1"/>
          </p:cNvSpPr>
          <p:nvPr>
            <p:ph type="body" sz="quarter" idx="29"/>
          </p:nvPr>
        </p:nvSpPr>
        <p:spPr/>
        <p:txBody>
          <a:bodyPr/>
          <a:lstStyle/>
          <a:p>
            <a:r>
              <a:rPr lang="de-DE" dirty="0" smtClean="0"/>
              <a:t>Ergebnisse</a:t>
            </a:r>
            <a:endParaRPr lang="de-DE" dirty="0"/>
          </a:p>
        </p:txBody>
      </p:sp>
      <p:sp>
        <p:nvSpPr>
          <p:cNvPr id="12" name="Inhaltsplatzhalter 11"/>
          <p:cNvSpPr>
            <a:spLocks noGrp="1"/>
          </p:cNvSpPr>
          <p:nvPr>
            <p:ph sz="quarter" idx="30"/>
          </p:nvPr>
        </p:nvSpPr>
        <p:spPr/>
        <p:txBody>
          <a:bodyPr/>
          <a:lstStyle/>
          <a:p>
            <a:endParaRPr lang="de-DE"/>
          </a:p>
        </p:txBody>
      </p:sp>
      <p:sp>
        <p:nvSpPr>
          <p:cNvPr id="13" name="Textplatzhalter 12"/>
          <p:cNvSpPr>
            <a:spLocks noGrp="1"/>
          </p:cNvSpPr>
          <p:nvPr>
            <p:ph type="body" sz="quarter" idx="41"/>
          </p:nvPr>
        </p:nvSpPr>
        <p:spPr/>
        <p:txBody>
          <a:bodyPr/>
          <a:lstStyle/>
          <a:p>
            <a:r>
              <a:rPr lang="de-DE" dirty="0" smtClean="0"/>
              <a:t>Diskussion</a:t>
            </a:r>
            <a:endParaRPr lang="de-DE" dirty="0"/>
          </a:p>
        </p:txBody>
      </p:sp>
      <p:sp>
        <p:nvSpPr>
          <p:cNvPr id="14" name="Inhaltsplatzhalter 13"/>
          <p:cNvSpPr>
            <a:spLocks noGrp="1"/>
          </p:cNvSpPr>
          <p:nvPr>
            <p:ph sz="quarter" idx="42"/>
          </p:nvPr>
        </p:nvSpPr>
        <p:spPr/>
        <p:txBody>
          <a:bodyPr/>
          <a:lstStyle/>
          <a:p>
            <a:endParaRPr lang="de-DE"/>
          </a:p>
        </p:txBody>
      </p:sp>
      <p:sp>
        <p:nvSpPr>
          <p:cNvPr id="15" name="Textplatzhalter 14"/>
          <p:cNvSpPr>
            <a:spLocks noGrp="1"/>
          </p:cNvSpPr>
          <p:nvPr>
            <p:ph type="body" sz="quarter" idx="34"/>
          </p:nvPr>
        </p:nvSpPr>
        <p:spPr/>
        <p:txBody>
          <a:bodyPr/>
          <a:lstStyle/>
          <a:p>
            <a:r>
              <a:rPr lang="de-DE" dirty="0" smtClean="0"/>
              <a:t>Quellen</a:t>
            </a:r>
            <a:endParaRPr lang="de-DE" dirty="0"/>
          </a:p>
        </p:txBody>
      </p:sp>
      <p:sp>
        <p:nvSpPr>
          <p:cNvPr id="16" name="Inhaltsplatzhalter 15"/>
          <p:cNvSpPr>
            <a:spLocks noGrp="1"/>
          </p:cNvSpPr>
          <p:nvPr>
            <p:ph sz="quarter" idx="35"/>
          </p:nvPr>
        </p:nvSpPr>
        <p:spPr/>
        <p:txBody>
          <a:bodyPr/>
          <a:lstStyle/>
          <a:p>
            <a:endParaRPr lang="de-DE" dirty="0"/>
          </a:p>
        </p:txBody>
      </p:sp>
      <p:sp>
        <p:nvSpPr>
          <p:cNvPr id="17" name="Inhaltsplatzhalter 16"/>
          <p:cNvSpPr>
            <a:spLocks noGrp="1"/>
          </p:cNvSpPr>
          <p:nvPr>
            <p:ph sz="quarter" idx="44"/>
          </p:nvPr>
        </p:nvSpPr>
        <p:spPr/>
        <p:txBody>
          <a:bodyPr/>
          <a:lstStyle/>
          <a:p>
            <a:endParaRPr lang="de-DE"/>
          </a:p>
        </p:txBody>
      </p:sp>
      <p:sp>
        <p:nvSpPr>
          <p:cNvPr id="18" name="Textplatzhalter 17"/>
          <p:cNvSpPr>
            <a:spLocks noGrp="1"/>
          </p:cNvSpPr>
          <p:nvPr>
            <p:ph type="body" sz="quarter" idx="45"/>
          </p:nvPr>
        </p:nvSpPr>
        <p:spPr/>
        <p:txBody>
          <a:bodyPr/>
          <a:lstStyle/>
          <a:p>
            <a:r>
              <a:rPr lang="de-DE" dirty="0" smtClean="0"/>
              <a:t>Material und Methoden</a:t>
            </a:r>
            <a:endParaRPr lang="de-DE" dirty="0"/>
          </a:p>
        </p:txBody>
      </p:sp>
      <p:sp>
        <p:nvSpPr>
          <p:cNvPr id="19" name="Inhaltsplatzhalter 18"/>
          <p:cNvSpPr>
            <a:spLocks noGrp="1"/>
          </p:cNvSpPr>
          <p:nvPr>
            <p:ph sz="quarter" idx="46"/>
          </p:nvPr>
        </p:nvSpPr>
        <p:spPr/>
        <p:txBody>
          <a:bodyPr/>
          <a:lstStyle/>
          <a:p>
            <a:endParaRPr lang="de-DE"/>
          </a:p>
        </p:txBody>
      </p:sp>
      <p:sp>
        <p:nvSpPr>
          <p:cNvPr id="20" name="Inhaltsplatzhalter 19"/>
          <p:cNvSpPr>
            <a:spLocks noGrp="1"/>
          </p:cNvSpPr>
          <p:nvPr>
            <p:ph sz="quarter" idx="47"/>
          </p:nvPr>
        </p:nvSpPr>
        <p:spPr/>
        <p:txBody>
          <a:bodyPr/>
          <a:lstStyle/>
          <a:p>
            <a:endParaRPr lang="de-DE"/>
          </a:p>
        </p:txBody>
      </p:sp>
      <p:sp>
        <p:nvSpPr>
          <p:cNvPr id="21" name="Inhaltsplatzhalter 20"/>
          <p:cNvSpPr>
            <a:spLocks noGrp="1"/>
          </p:cNvSpPr>
          <p:nvPr>
            <p:ph sz="quarter" idx="48"/>
          </p:nvPr>
        </p:nvSpPr>
        <p:spPr/>
        <p:txBody>
          <a:bodyPr/>
          <a:lstStyle/>
          <a:p>
            <a:endParaRPr lang="de-DE"/>
          </a:p>
        </p:txBody>
      </p:sp>
      <p:sp>
        <p:nvSpPr>
          <p:cNvPr id="22" name="Inhaltsplatzhalter 21"/>
          <p:cNvSpPr>
            <a:spLocks noGrp="1"/>
          </p:cNvSpPr>
          <p:nvPr>
            <p:ph sz="quarter" idx="49"/>
          </p:nvPr>
        </p:nvSpPr>
        <p:spPr/>
        <p:txBody>
          <a:bodyPr/>
          <a:lstStyle/>
          <a:p>
            <a:endParaRPr lang="de-DE"/>
          </a:p>
        </p:txBody>
      </p:sp>
      <p:sp>
        <p:nvSpPr>
          <p:cNvPr id="23" name="Inhaltsplatzhalter 22"/>
          <p:cNvSpPr>
            <a:spLocks noGrp="1"/>
          </p:cNvSpPr>
          <p:nvPr>
            <p:ph sz="quarter" idx="50"/>
          </p:nvPr>
        </p:nvSpPr>
        <p:spPr/>
        <p:txBody>
          <a:bodyPr/>
          <a:lstStyle/>
          <a:p>
            <a:endParaRPr lang="de-DE"/>
          </a:p>
        </p:txBody>
      </p:sp>
      <p:sp>
        <p:nvSpPr>
          <p:cNvPr id="24" name="Inhaltsplatzhalter 23"/>
          <p:cNvSpPr>
            <a:spLocks noGrp="1"/>
          </p:cNvSpPr>
          <p:nvPr>
            <p:ph sz="quarter" idx="51"/>
          </p:nvPr>
        </p:nvSpPr>
        <p:spPr/>
        <p:txBody>
          <a:bodyPr/>
          <a:lstStyle/>
          <a:p>
            <a:endParaRPr lang="de-DE"/>
          </a:p>
        </p:txBody>
      </p:sp>
      <p:sp>
        <p:nvSpPr>
          <p:cNvPr id="25" name="Textplatzhalter 24"/>
          <p:cNvSpPr>
            <a:spLocks noGrp="1"/>
          </p:cNvSpPr>
          <p:nvPr>
            <p:ph type="body" sz="quarter" idx="52"/>
          </p:nvPr>
        </p:nvSpPr>
        <p:spPr/>
        <p:txBody>
          <a:bodyPr/>
          <a:lstStyle/>
          <a:p>
            <a:r>
              <a:rPr lang="de-DE" dirty="0" smtClean="0"/>
              <a:t>Schlussfolgerung</a:t>
            </a:r>
            <a:endParaRPr lang="de-DE" dirty="0"/>
          </a:p>
        </p:txBody>
      </p:sp>
      <p:sp>
        <p:nvSpPr>
          <p:cNvPr id="26" name="Inhaltsplatzhalter 25"/>
          <p:cNvSpPr>
            <a:spLocks noGrp="1"/>
          </p:cNvSpPr>
          <p:nvPr>
            <p:ph sz="quarter" idx="53"/>
          </p:nvPr>
        </p:nvSpPr>
        <p:spPr/>
        <p:txBody>
          <a:bodyPr/>
          <a:lstStyle/>
          <a:p>
            <a:endParaRPr lang="de-DE"/>
          </a:p>
        </p:txBody>
      </p:sp>
      <p:sp>
        <p:nvSpPr>
          <p:cNvPr id="27" name="Textfeld 26"/>
          <p:cNvSpPr txBox="1"/>
          <p:nvPr/>
        </p:nvSpPr>
        <p:spPr>
          <a:xfrm>
            <a:off x="8942388" y="11863784"/>
            <a:ext cx="12486012" cy="1015663"/>
          </a:xfrm>
          <a:prstGeom prst="rect">
            <a:avLst/>
          </a:prstGeom>
        </p:spPr>
        <p:txBody>
          <a:bodyPr wrap="square" rtlCol="0" anchor="t">
            <a:spAutoFit/>
          </a:bodyPr>
          <a:lstStyle/>
          <a:p>
            <a:pPr algn="ctr"/>
            <a:endParaRPr lang="de-DE" sz="6000" dirty="0" err="1" smtClean="0"/>
          </a:p>
        </p:txBody>
      </p:sp>
      <p:sp>
        <p:nvSpPr>
          <p:cNvPr id="29" name="Fußzeilenplatzhalter 4"/>
          <p:cNvSpPr>
            <a:spLocks noGrp="1"/>
          </p:cNvSpPr>
          <p:nvPr>
            <p:ph type="ftr" sz="quarter" idx="4294967295"/>
          </p:nvPr>
        </p:nvSpPr>
        <p:spPr>
          <a:xfrm>
            <a:off x="564290" y="29244582"/>
            <a:ext cx="17361759" cy="867290"/>
          </a:xfrm>
          <a:prstGeom prst="rect">
            <a:avLst/>
          </a:prstGeom>
        </p:spPr>
        <p:txBody>
          <a:bodyPr vert="horz" lIns="91440" tIns="45720" rIns="91440" bIns="45720" rtlCol="0" anchor="ctr"/>
          <a:lstStyle>
            <a:lvl1pPr algn="l">
              <a:defRPr sz="1800">
                <a:solidFill>
                  <a:schemeClr val="bg1"/>
                </a:solidFill>
              </a:defRPr>
            </a:lvl1pPr>
          </a:lstStyle>
          <a:p>
            <a:r>
              <a:rPr lang="de-DE" dirty="0" smtClean="0">
                <a:cs typeface="Arial" charset="0"/>
              </a:rPr>
              <a:t>Poster-Design © Thomas Stief / Verein zur Förderung des Forschungs- und Bildungsmanagements in der Orthopädieschuhtechnik in Deutschland e. V. </a:t>
            </a:r>
            <a:br>
              <a:rPr lang="de-DE" dirty="0" smtClean="0">
                <a:cs typeface="Arial" charset="0"/>
              </a:rPr>
            </a:br>
            <a:r>
              <a:rPr lang="de-DE" dirty="0" smtClean="0">
                <a:cs typeface="Arial" charset="0"/>
              </a:rPr>
              <a:t>(soweit nicht anders angegeben nicht verantwortlich für den Inhalt des Posters)</a:t>
            </a:r>
          </a:p>
        </p:txBody>
      </p:sp>
    </p:spTree>
    <p:extLst>
      <p:ext uri="{BB962C8B-B14F-4D97-AF65-F5344CB8AC3E}">
        <p14:creationId xmlns:p14="http://schemas.microsoft.com/office/powerpoint/2010/main" val="1788058943"/>
      </p:ext>
    </p:extLst>
  </p:cSld>
  <p:clrMapOvr>
    <a:masterClrMapping/>
  </p:clrMapOvr>
</p:sld>
</file>

<file path=ppt/theme/theme1.xml><?xml version="1.0" encoding="utf-8"?>
<a:theme xmlns:a="http://schemas.openxmlformats.org/drawingml/2006/main" name="Science Poster">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SciencePoster_TP104001342" id="{481B61B8-8BE9-4E41-9EF2-B1A22BD8D084}" vid="{8DD58458-1DB6-4D53-BA43-BBE896099F4B}"/>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06CFD51-F7DE-49DD-B1F4-92D2CAE0D5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Poster Wissenschaftliches Projekt</Template>
  <TotalTime>0</TotalTime>
  <Words>32</Words>
  <Application>Microsoft Office PowerPoint</Application>
  <PresentationFormat>Benutzerdefiniert</PresentationFormat>
  <Paragraphs>10</Paragraphs>
  <Slides>1</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Calibri Light</vt:lpstr>
      <vt:lpstr>Wingdings</vt:lpstr>
      <vt:lpstr>Science Poster</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
  <cp:keywords/>
  <cp:lastModifiedBy/>
  <cp:revision>6</cp:revision>
  <dcterms:created xsi:type="dcterms:W3CDTF">2015-04-21T13:34:21Z</dcterms:created>
  <dcterms:modified xsi:type="dcterms:W3CDTF">2015-05-15T08:07:11Z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TC040013439991</vt:lpwstr>
  </property>
</Properties>
</file>